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63" r:id="rId3"/>
    <p:sldId id="265" r:id="rId4"/>
    <p:sldId id="262" r:id="rId5"/>
    <p:sldId id="266" r:id="rId6"/>
    <p:sldId id="268" r:id="rId7"/>
    <p:sldId id="269" r:id="rId8"/>
    <p:sldId id="270" r:id="rId9"/>
    <p:sldId id="271"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nelson" initials="HS" lastIdx="1" clrIdx="0">
    <p:extLst>
      <p:ext uri="{19B8F6BF-5375-455C-9EA6-DF929625EA0E}">
        <p15:presenceInfo xmlns:p15="http://schemas.microsoft.com/office/powerpoint/2012/main" userId="a580bfd2c2fdb8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218CB-01B0-4EC2-84A7-C9385F6C3FE8}" v="32" dt="2021-07-14T15:24:35.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nelson" userId="a580bfd2c2fdb838" providerId="LiveId" clId="{005218CB-01B0-4EC2-84A7-C9385F6C3FE8}"/>
    <pc:docChg chg="custSel modSld">
      <pc:chgData name="Helen Snelson" userId="a580bfd2c2fdb838" providerId="LiveId" clId="{005218CB-01B0-4EC2-84A7-C9385F6C3FE8}" dt="2021-07-14T15:24:35.065" v="201" actId="6549"/>
      <pc:docMkLst>
        <pc:docMk/>
      </pc:docMkLst>
      <pc:sldChg chg="modNotesTx">
        <pc:chgData name="Helen Snelson" userId="a580bfd2c2fdb838" providerId="LiveId" clId="{005218CB-01B0-4EC2-84A7-C9385F6C3FE8}" dt="2021-07-14T15:22:19.855" v="182" actId="6549"/>
        <pc:sldMkLst>
          <pc:docMk/>
          <pc:sldMk cId="589661300" sldId="260"/>
        </pc:sldMkLst>
      </pc:sldChg>
      <pc:sldChg chg="modNotesTx">
        <pc:chgData name="Helen Snelson" userId="a580bfd2c2fdb838" providerId="LiveId" clId="{005218CB-01B0-4EC2-84A7-C9385F6C3FE8}" dt="2021-07-14T12:05:01.543" v="181" actId="6549"/>
        <pc:sldMkLst>
          <pc:docMk/>
          <pc:sldMk cId="3120032765" sldId="262"/>
        </pc:sldMkLst>
      </pc:sldChg>
      <pc:sldChg chg="modNotesTx">
        <pc:chgData name="Helen Snelson" userId="a580bfd2c2fdb838" providerId="LiveId" clId="{005218CB-01B0-4EC2-84A7-C9385F6C3FE8}" dt="2021-07-14T15:23:18.004" v="190" actId="6549"/>
        <pc:sldMkLst>
          <pc:docMk/>
          <pc:sldMk cId="1712085401" sldId="266"/>
        </pc:sldMkLst>
      </pc:sldChg>
      <pc:sldChg chg="modNotesTx">
        <pc:chgData name="Helen Snelson" userId="a580bfd2c2fdb838" providerId="LiveId" clId="{005218CB-01B0-4EC2-84A7-C9385F6C3FE8}" dt="2021-07-14T15:24:35.065" v="201" actId="6549"/>
        <pc:sldMkLst>
          <pc:docMk/>
          <pc:sldMk cId="3805269261" sldId="267"/>
        </pc:sldMkLst>
      </pc:sldChg>
      <pc:sldChg chg="modNotesTx">
        <pc:chgData name="Helen Snelson" userId="a580bfd2c2fdb838" providerId="LiveId" clId="{005218CB-01B0-4EC2-84A7-C9385F6C3FE8}" dt="2021-07-14T15:23:39.503" v="191" actId="6549"/>
        <pc:sldMkLst>
          <pc:docMk/>
          <pc:sldMk cId="308123340" sldId="268"/>
        </pc:sldMkLst>
      </pc:sldChg>
      <pc:sldChg chg="modNotesTx">
        <pc:chgData name="Helen Snelson" userId="a580bfd2c2fdb838" providerId="LiveId" clId="{005218CB-01B0-4EC2-84A7-C9385F6C3FE8}" dt="2021-07-14T15:23:47.546" v="192" actId="6549"/>
        <pc:sldMkLst>
          <pc:docMk/>
          <pc:sldMk cId="181540598" sldId="269"/>
        </pc:sldMkLst>
      </pc:sldChg>
      <pc:sldChg chg="modNotesTx">
        <pc:chgData name="Helen Snelson" userId="a580bfd2c2fdb838" providerId="LiveId" clId="{005218CB-01B0-4EC2-84A7-C9385F6C3FE8}" dt="2021-07-14T15:24:18.916" v="199" actId="6549"/>
        <pc:sldMkLst>
          <pc:docMk/>
          <pc:sldMk cId="3254324272" sldId="270"/>
        </pc:sldMkLst>
      </pc:sldChg>
      <pc:sldChg chg="modNotesTx">
        <pc:chgData name="Helen Snelson" userId="a580bfd2c2fdb838" providerId="LiveId" clId="{005218CB-01B0-4EC2-84A7-C9385F6C3FE8}" dt="2021-07-14T15:24:28.129" v="200" actId="6549"/>
        <pc:sldMkLst>
          <pc:docMk/>
          <pc:sldMk cId="1926213603"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0C29-DFB2-47B5-97B2-68EDC77A917B}" type="datetimeFigureOut">
              <a:rPr lang="en-GB" smtClean="0"/>
              <a:t>14/07/2021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FAC08-6928-4010-9010-5B4F74B8A281}" type="slidenum">
              <a:rPr lang="en-GB" smtClean="0"/>
              <a:t>‹#›</a:t>
            </a:fld>
            <a:endParaRPr lang="en-GB"/>
          </a:p>
        </p:txBody>
      </p:sp>
    </p:spTree>
    <p:extLst>
      <p:ext uri="{BB962C8B-B14F-4D97-AF65-F5344CB8AC3E}">
        <p14:creationId xmlns:p14="http://schemas.microsoft.com/office/powerpoint/2010/main" val="115259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CFAC08-6928-4010-9010-5B4F74B8A281}" type="slidenum">
              <a:rPr lang="en-GB" smtClean="0"/>
              <a:t>1</a:t>
            </a:fld>
            <a:endParaRPr lang="en-GB"/>
          </a:p>
        </p:txBody>
      </p:sp>
    </p:spTree>
    <p:extLst>
      <p:ext uri="{BB962C8B-B14F-4D97-AF65-F5344CB8AC3E}">
        <p14:creationId xmlns:p14="http://schemas.microsoft.com/office/powerpoint/2010/main" val="331809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trainees simply could not have done this year without you – your knowledge, skilfulness, wisdom, care, patience and hope, was crucial to a large number of them making it to QTS this year.   And a huge personal thank you for keeping me going, when there were just too many people melting down at once – you made what can sometimes be a lonely role possible.   There has been a lot of dismal this academic year, so let’s take a moment to congratulate ourselves for launching some super new history teachers despite it all. </a:t>
            </a:r>
          </a:p>
        </p:txBody>
      </p:sp>
      <p:sp>
        <p:nvSpPr>
          <p:cNvPr id="4" name="Slide Number Placeholder 3"/>
          <p:cNvSpPr>
            <a:spLocks noGrp="1"/>
          </p:cNvSpPr>
          <p:nvPr>
            <p:ph type="sldNum" sz="quarter" idx="5"/>
          </p:nvPr>
        </p:nvSpPr>
        <p:spPr/>
        <p:txBody>
          <a:bodyPr/>
          <a:lstStyle/>
          <a:p>
            <a:fld id="{BCCFAC08-6928-4010-9010-5B4F74B8A281}" type="slidenum">
              <a:rPr lang="en-GB" smtClean="0"/>
              <a:t>2</a:t>
            </a:fld>
            <a:endParaRPr lang="en-GB"/>
          </a:p>
        </p:txBody>
      </p:sp>
    </p:spTree>
    <p:extLst>
      <p:ext uri="{BB962C8B-B14F-4D97-AF65-F5344CB8AC3E}">
        <p14:creationId xmlns:p14="http://schemas.microsoft.com/office/powerpoint/2010/main" val="6553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small number of accredited providers - </a:t>
            </a:r>
            <a:r>
              <a:rPr lang="en-GB" b="1"/>
              <a:t>Government approved single, approved model </a:t>
            </a:r>
            <a:r>
              <a:rPr lang="en-GB"/>
              <a:t>of teacher training. Accredited providers </a:t>
            </a:r>
            <a:r>
              <a:rPr lang="en-GB" b="1"/>
              <a:t>sub-contract to ‘delivery partners</a:t>
            </a:r>
            <a:r>
              <a:rPr lang="en-GB"/>
              <a:t>’. </a:t>
            </a:r>
          </a:p>
          <a:p>
            <a:r>
              <a:rPr lang="en-GB"/>
              <a:t>A </a:t>
            </a:r>
            <a:r>
              <a:rPr lang="en-GB" b="1"/>
              <a:t>single curriculum and curriculum structure (sequence</a:t>
            </a:r>
            <a:r>
              <a:rPr lang="en-GB"/>
              <a:t>) – curriculum developed centrally. </a:t>
            </a:r>
          </a:p>
          <a:p>
            <a:r>
              <a:rPr lang="en-GB"/>
              <a:t>Control – short-termism.</a:t>
            </a:r>
          </a:p>
          <a:p>
            <a:r>
              <a:rPr lang="en-GB"/>
              <a:t>PLEASE respond to the consultation – it will be end of July, beginning of August – show this page - https://www.history.org.uk/ha-news/news/3983/initial-teacher-training-market-review-consultation   In this form this endangers all we do as a partnership and also takes out initiatives such as </a:t>
            </a:r>
            <a:r>
              <a:rPr lang="en-GB" err="1"/>
              <a:t>YorkClio</a:t>
            </a:r>
            <a:r>
              <a:rPr lang="en-GB"/>
              <a:t>, History Nerds etc. </a:t>
            </a:r>
          </a:p>
          <a:p>
            <a:r>
              <a:rPr lang="en-GB"/>
              <a:t>Cog Sci EEF systematic review: https://twitter.com/DamsonEd/status/1413168492757635078?s=20 and https://www.youtube.com/watch?v=BXzjXkMaePM   and Ofsted’s review of Secondary History has landed today:  https://www.gov.uk/government/publications/research-review-series-history</a:t>
            </a:r>
          </a:p>
          <a:p>
            <a:r>
              <a:rPr lang="en-GB"/>
              <a:t>https://www.teachbest.education/ </a:t>
            </a:r>
          </a:p>
          <a:p>
            <a:endParaRPr lang="en-GB"/>
          </a:p>
        </p:txBody>
      </p:sp>
      <p:sp>
        <p:nvSpPr>
          <p:cNvPr id="4" name="Slide Number Placeholder 3"/>
          <p:cNvSpPr>
            <a:spLocks noGrp="1"/>
          </p:cNvSpPr>
          <p:nvPr>
            <p:ph type="sldNum" sz="quarter" idx="5"/>
          </p:nvPr>
        </p:nvSpPr>
        <p:spPr/>
        <p:txBody>
          <a:bodyPr/>
          <a:lstStyle/>
          <a:p>
            <a:fld id="{BCCFAC08-6928-4010-9010-5B4F74B8A281}" type="slidenum">
              <a:rPr lang="en-GB" smtClean="0"/>
              <a:t>4</a:t>
            </a:fld>
            <a:endParaRPr lang="en-GB"/>
          </a:p>
        </p:txBody>
      </p:sp>
    </p:spTree>
    <p:extLst>
      <p:ext uri="{BB962C8B-B14F-4D97-AF65-F5344CB8AC3E}">
        <p14:creationId xmlns:p14="http://schemas.microsoft.com/office/powerpoint/2010/main" val="420498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January onwards – and early signs are that everything is oddly fixated around the Core Content Framework. On the one hand we are told it is just part of ITE and that it is not an assessment model, on the other hand, all the Ofsted teams this term have fixated on it. Although QTS is gained by assessment vs the Teachers’ Standards, inspectors this term have been suggesting that they should not be mentioned until the end!</a:t>
            </a:r>
          </a:p>
          <a:p>
            <a:r>
              <a:rPr lang="en-GB"/>
              <a:t>I have sent you the CCF on the e-mail. When we get the call, please scan it. And above all, have confidence. Ruth and I have been working with it for over a year now and we are convinced we are doing everything, so please don’t be alarmed, but do be au fait with it. </a:t>
            </a:r>
          </a:p>
          <a:p>
            <a:r>
              <a:rPr lang="en-GB"/>
              <a:t>G-Doc: https://docs.google.com/document/d/1A5TUhn2XG0fPUgUkFtB0mEKwHpraRJpRZGQtXcexlfI/edit </a:t>
            </a:r>
          </a:p>
        </p:txBody>
      </p:sp>
      <p:sp>
        <p:nvSpPr>
          <p:cNvPr id="4" name="Slide Number Placeholder 3"/>
          <p:cNvSpPr>
            <a:spLocks noGrp="1"/>
          </p:cNvSpPr>
          <p:nvPr>
            <p:ph type="sldNum" sz="quarter" idx="5"/>
          </p:nvPr>
        </p:nvSpPr>
        <p:spPr/>
        <p:txBody>
          <a:bodyPr/>
          <a:lstStyle/>
          <a:p>
            <a:fld id="{BCCFAC08-6928-4010-9010-5B4F74B8A281}" type="slidenum">
              <a:rPr lang="en-GB" smtClean="0"/>
              <a:t>5</a:t>
            </a:fld>
            <a:endParaRPr lang="en-GB"/>
          </a:p>
        </p:txBody>
      </p:sp>
    </p:spTree>
    <p:extLst>
      <p:ext uri="{BB962C8B-B14F-4D97-AF65-F5344CB8AC3E}">
        <p14:creationId xmlns:p14="http://schemas.microsoft.com/office/powerpoint/2010/main" val="160527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 of course repeat this across year – are the regular weekly mails from me helpful in terms of right info, right time, right length??</a:t>
            </a:r>
          </a:p>
          <a:p>
            <a:r>
              <a:rPr lang="en-GB"/>
              <a:t>How has </a:t>
            </a:r>
            <a:r>
              <a:rPr lang="en-GB" err="1"/>
              <a:t>Pebblepad</a:t>
            </a:r>
            <a:r>
              <a:rPr lang="en-GB"/>
              <a:t> worked? </a:t>
            </a:r>
          </a:p>
          <a:p>
            <a:r>
              <a:rPr lang="en-GB"/>
              <a:t>Please remember:</a:t>
            </a:r>
          </a:p>
          <a:p>
            <a:r>
              <a:rPr lang="en-GB"/>
              <a:t>You have a crucial role in drawing them back to what they have learnt in first part of course re history, and in developing reflection. P1 shared reading and P2 discussion topics are part of that</a:t>
            </a:r>
          </a:p>
          <a:p>
            <a:r>
              <a:rPr lang="en-GB"/>
              <a:t>Detailed lessons plan and evaluation in P1 Block 1. If they are flying can then start to see if can internalise planning, but if in any doubt, or a new class then use the written plans. (Let’s keep a trainee specific and responsive approach. – Never listen to ‘but </a:t>
            </a:r>
            <a:r>
              <a:rPr lang="en-GB" err="1"/>
              <a:t>univ</a:t>
            </a:r>
            <a:r>
              <a:rPr lang="en-GB"/>
              <a:t> says…’!)</a:t>
            </a:r>
          </a:p>
          <a:p>
            <a:r>
              <a:rPr lang="en-GB"/>
              <a:t>Subject specific targets</a:t>
            </a:r>
          </a:p>
          <a:p>
            <a:r>
              <a:rPr lang="en-GB"/>
              <a:t>Chance to mark and give feedback – including ghost marking GCSE/A level in P1</a:t>
            </a:r>
          </a:p>
          <a:p>
            <a:r>
              <a:rPr lang="en-GB"/>
              <a:t>A level experience – must be in P1 if you are an 11-18 school</a:t>
            </a:r>
          </a:p>
          <a:p>
            <a:r>
              <a:rPr lang="en-GB"/>
              <a:t>As much in department and local network activities as you can (</a:t>
            </a:r>
            <a:r>
              <a:rPr lang="en-GB" err="1"/>
              <a:t>YorkClio</a:t>
            </a:r>
            <a:r>
              <a:rPr lang="en-GB"/>
              <a:t>, Nerds etc)</a:t>
            </a:r>
          </a:p>
          <a:p>
            <a:r>
              <a:rPr lang="en-GB"/>
              <a:t>Note re paired placements (as opposed to two trainees in dept) – trainees some solo classes and some classes they work as a team together to teach (the Y model) – they can observe each other, collaboratively teach/plan/assess/develop resources, work cross-</a:t>
            </a:r>
            <a:r>
              <a:rPr lang="en-GB" err="1"/>
              <a:t>cirrucular</a:t>
            </a:r>
            <a:r>
              <a:rPr lang="en-GB"/>
              <a:t>. Can teach with 1 as lead and other as TA, or team teach, or split class, offer 1:1 to pupils, specific work with higher/lower attainers, , support each other’s subject knowledge, building prof relationships etc.</a:t>
            </a:r>
          </a:p>
        </p:txBody>
      </p:sp>
      <p:sp>
        <p:nvSpPr>
          <p:cNvPr id="4" name="Slide Number Placeholder 3"/>
          <p:cNvSpPr>
            <a:spLocks noGrp="1"/>
          </p:cNvSpPr>
          <p:nvPr>
            <p:ph type="sldNum" sz="quarter" idx="5"/>
          </p:nvPr>
        </p:nvSpPr>
        <p:spPr/>
        <p:txBody>
          <a:bodyPr/>
          <a:lstStyle/>
          <a:p>
            <a:fld id="{BCCFAC08-6928-4010-9010-5B4F74B8A281}" type="slidenum">
              <a:rPr lang="en-GB" smtClean="0"/>
              <a:t>6</a:t>
            </a:fld>
            <a:endParaRPr lang="en-GB"/>
          </a:p>
        </p:txBody>
      </p:sp>
    </p:spTree>
    <p:extLst>
      <p:ext uri="{BB962C8B-B14F-4D97-AF65-F5344CB8AC3E}">
        <p14:creationId xmlns:p14="http://schemas.microsoft.com/office/powerpoint/2010/main" val="425223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well as Ruth and I!</a:t>
            </a:r>
          </a:p>
          <a:p>
            <a:r>
              <a:rPr lang="en-GB"/>
              <a:t>https://www.history.org.uk/secondary/categories/380/module/8763/teaching-for-beginners</a:t>
            </a:r>
          </a:p>
          <a:p>
            <a:r>
              <a:rPr lang="en-GB"/>
              <a:t>If a trainee has a specific issue or a strength to build on and you are short of time too – this may help. </a:t>
            </a:r>
          </a:p>
        </p:txBody>
      </p:sp>
      <p:sp>
        <p:nvSpPr>
          <p:cNvPr id="4" name="Slide Number Placeholder 3"/>
          <p:cNvSpPr>
            <a:spLocks noGrp="1"/>
          </p:cNvSpPr>
          <p:nvPr>
            <p:ph type="sldNum" sz="quarter" idx="5"/>
          </p:nvPr>
        </p:nvSpPr>
        <p:spPr/>
        <p:txBody>
          <a:bodyPr/>
          <a:lstStyle/>
          <a:p>
            <a:fld id="{BCCFAC08-6928-4010-9010-5B4F74B8A281}" type="slidenum">
              <a:rPr lang="en-GB" smtClean="0"/>
              <a:t>7</a:t>
            </a:fld>
            <a:endParaRPr lang="en-GB"/>
          </a:p>
        </p:txBody>
      </p:sp>
    </p:spTree>
    <p:extLst>
      <p:ext uri="{BB962C8B-B14F-4D97-AF65-F5344CB8AC3E}">
        <p14:creationId xmlns:p14="http://schemas.microsoft.com/office/powerpoint/2010/main" val="137485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Drawing out some of the hallmarks of mentoring culture that we see in spades across the partnership. As we (hopefully) get back to more normal, to regroup and reboot…</a:t>
            </a:r>
          </a:p>
          <a:p>
            <a:r>
              <a:rPr lang="en-GB"/>
              <a:t>Planning together – please let trainees see you wrestling with your own planning as a department, include them in discussions about new units, sequences and help them to see how you plan the big picture together so that everyone has a curricular understanding. </a:t>
            </a:r>
          </a:p>
          <a:p>
            <a:r>
              <a:rPr lang="en-GB"/>
              <a:t>Trainees expertise – they have recently done degrees and they have sat in our CA sessions – is there a topic on your spec that they are a subject knowledge expert in from their dissertation? They could take a section of dept meeting to update the dept on more recent scholarship and historical debate relating to that topic. </a:t>
            </a:r>
          </a:p>
          <a:p>
            <a:r>
              <a:rPr lang="en-GB"/>
              <a:t>Assignment Three – it’s about a small piece of practitioner investigation – what are your department interested in? Can that marry with the trainee’s interest. They could then do the literature review for you before Easter and carry out a small investigation on a topic that might support departmental development?</a:t>
            </a:r>
          </a:p>
          <a:p>
            <a:r>
              <a:rPr lang="en-GB"/>
              <a:t>Model learning – make it clear you are wrestling with how to teach too, model always learning, discuss, puzzle, wrestle with history and history teaching in front of them. It can be really reassuring to them to see experts also struggle sometimes and also it’s about getting them to realise they will not know it all after a 9 month PGCE. </a:t>
            </a:r>
          </a:p>
          <a:p>
            <a:r>
              <a:rPr lang="en-GB"/>
              <a:t>Do CPD together – take trainees to </a:t>
            </a:r>
            <a:r>
              <a:rPr lang="en-GB" err="1"/>
              <a:t>YorkClio</a:t>
            </a:r>
            <a:r>
              <a:rPr lang="en-GB"/>
              <a:t> meetings and discuss, listen to a podcast and discuss it, all read the same history book, go to HA etc webinars/ forums/conference together. </a:t>
            </a:r>
          </a:p>
          <a:p>
            <a:r>
              <a:rPr lang="en-GB"/>
              <a:t>Part of dept – have lunch altogether, eat cake – drink coffee – expect them to contribute! </a:t>
            </a:r>
          </a:p>
          <a:p>
            <a:r>
              <a:rPr lang="en-GB"/>
              <a:t>Focus on micro-curricular decisions. </a:t>
            </a:r>
          </a:p>
          <a:p>
            <a:r>
              <a:rPr lang="en-GB"/>
              <a:t>UoY team is here to support trainees – mentors – subject depts in partnership – both us, but also links into the university Education and History and wider – feel free to use!</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BCCFAC08-6928-4010-9010-5B4F74B8A281}" type="slidenum">
              <a:rPr lang="en-GB" smtClean="0"/>
              <a:t>8</a:t>
            </a:fld>
            <a:endParaRPr lang="en-GB"/>
          </a:p>
        </p:txBody>
      </p:sp>
    </p:spTree>
    <p:extLst>
      <p:ext uri="{BB962C8B-B14F-4D97-AF65-F5344CB8AC3E}">
        <p14:creationId xmlns:p14="http://schemas.microsoft.com/office/powerpoint/2010/main" val="226314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CFAC08-6928-4010-9010-5B4F74B8A281}" type="slidenum">
              <a:rPr lang="en-GB" smtClean="0"/>
              <a:t>9</a:t>
            </a:fld>
            <a:endParaRPr lang="en-GB"/>
          </a:p>
        </p:txBody>
      </p:sp>
    </p:spTree>
    <p:extLst>
      <p:ext uri="{BB962C8B-B14F-4D97-AF65-F5344CB8AC3E}">
        <p14:creationId xmlns:p14="http://schemas.microsoft.com/office/powerpoint/2010/main" val="280561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CFAC08-6928-4010-9010-5B4F74B8A281}" type="slidenum">
              <a:rPr lang="en-GB" smtClean="0"/>
              <a:t>10</a:t>
            </a:fld>
            <a:endParaRPr lang="en-GB"/>
          </a:p>
        </p:txBody>
      </p:sp>
    </p:spTree>
    <p:extLst>
      <p:ext uri="{BB962C8B-B14F-4D97-AF65-F5344CB8AC3E}">
        <p14:creationId xmlns:p14="http://schemas.microsoft.com/office/powerpoint/2010/main" val="205286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71713"/>
            <a:ext cx="10972800" cy="1143000"/>
          </a:xfrm>
        </p:spPr>
        <p:txBody>
          <a:bodyPr>
            <a:normAutofit/>
          </a:bodyPr>
          <a:lstStyle>
            <a:lvl1pPr>
              <a:defRPr sz="6186" baseline="0"/>
            </a:lvl1pPr>
          </a:lstStyle>
          <a:p>
            <a:r>
              <a:rPr lang="en-GB"/>
              <a:t>Presentation Title</a:t>
            </a:r>
            <a:endParaRPr lang="en-US"/>
          </a:p>
        </p:txBody>
      </p:sp>
    </p:spTree>
    <p:extLst>
      <p:ext uri="{BB962C8B-B14F-4D97-AF65-F5344CB8AC3E}">
        <p14:creationId xmlns:p14="http://schemas.microsoft.com/office/powerpoint/2010/main" val="9069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70E3-C1C9-9742-BCFE-2CB06EB85FC3}"/>
              </a:ext>
            </a:extLst>
          </p:cNvPr>
          <p:cNvSpPr>
            <a:spLocks noGrp="1"/>
          </p:cNvSpPr>
          <p:nvPr>
            <p:ph type="ctrTitle" hasCustomPrompt="1"/>
          </p:nvPr>
        </p:nvSpPr>
        <p:spPr>
          <a:xfrm>
            <a:off x="390583" y="794645"/>
            <a:ext cx="6516347"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771B6519-61F0-2348-BAB9-F6E60F7D13D6}"/>
              </a:ext>
            </a:extLst>
          </p:cNvPr>
          <p:cNvSpPr>
            <a:spLocks noGrp="1"/>
          </p:cNvSpPr>
          <p:nvPr>
            <p:ph type="subTitle" idx="1" hasCustomPrompt="1"/>
          </p:nvPr>
        </p:nvSpPr>
        <p:spPr>
          <a:xfrm>
            <a:off x="390583" y="1565557"/>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AECEE043-BAAD-1349-9593-E47090BE35D0}"/>
              </a:ext>
            </a:extLst>
          </p:cNvPr>
          <p:cNvSpPr>
            <a:spLocks noGrp="1"/>
          </p:cNvSpPr>
          <p:nvPr>
            <p:ph type="body" sz="quarter" idx="10" hasCustomPrompt="1"/>
          </p:nvPr>
        </p:nvSpPr>
        <p:spPr>
          <a:xfrm>
            <a:off x="390769" y="2123825"/>
            <a:ext cx="6516160"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88D2C16F-9D1F-3F43-93AB-3CA441E3253B}"/>
              </a:ext>
            </a:extLst>
          </p:cNvPr>
          <p:cNvSpPr>
            <a:spLocks noGrp="1"/>
          </p:cNvSpPr>
          <p:nvPr>
            <p:ph type="body" sz="quarter" idx="11" hasCustomPrompt="1"/>
          </p:nvPr>
        </p:nvSpPr>
        <p:spPr>
          <a:xfrm>
            <a:off x="390769" y="2608799"/>
            <a:ext cx="6516160" cy="3465942"/>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 </a:t>
            </a:r>
          </a:p>
        </p:txBody>
      </p:sp>
      <p:sp>
        <p:nvSpPr>
          <p:cNvPr id="6" name="Picture Placeholder 13">
            <a:extLst>
              <a:ext uri="{FF2B5EF4-FFF2-40B4-BE49-F238E27FC236}">
                <a16:creationId xmlns:a16="http://schemas.microsoft.com/office/drawing/2014/main" id="{0E422F74-6652-4B43-BC20-F3DCE02D3930}"/>
              </a:ext>
            </a:extLst>
          </p:cNvPr>
          <p:cNvSpPr>
            <a:spLocks noGrp="1"/>
          </p:cNvSpPr>
          <p:nvPr>
            <p:ph type="pic" sz="quarter" idx="12" hasCustomPrompt="1"/>
          </p:nvPr>
        </p:nvSpPr>
        <p:spPr>
          <a:xfrm>
            <a:off x="7566941" y="1818843"/>
            <a:ext cx="4077121" cy="4255899"/>
          </a:xfrm>
        </p:spPr>
        <p:txBody>
          <a:bodyPr anchor="ctr">
            <a:normAutofit/>
          </a:bodyPr>
          <a:lstStyle>
            <a:lvl1pPr algn="ctr">
              <a:defRPr sz="2000" baseline="0"/>
            </a:lvl1pPr>
          </a:lstStyle>
          <a:p>
            <a:r>
              <a:rPr lang="en-US"/>
              <a:t>Drag image  to placeholder or click icon to add</a:t>
            </a:r>
          </a:p>
        </p:txBody>
      </p:sp>
      <p:cxnSp>
        <p:nvCxnSpPr>
          <p:cNvPr id="7" name="Straight Connector 6">
            <a:extLst>
              <a:ext uri="{FF2B5EF4-FFF2-40B4-BE49-F238E27FC236}">
                <a16:creationId xmlns:a16="http://schemas.microsoft.com/office/drawing/2014/main" id="{F02DB8C8-3D6C-2342-AEF1-660AA2792522}"/>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640C059-B583-FA4D-91C0-C3B8E79028C0}"/>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362283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3F03-99B6-EC4C-ACE9-704ED692E295}"/>
              </a:ext>
            </a:extLst>
          </p:cNvPr>
          <p:cNvSpPr>
            <a:spLocks noGrp="1"/>
          </p:cNvSpPr>
          <p:nvPr>
            <p:ph type="ctrTitle" hasCustomPrompt="1"/>
          </p:nvPr>
        </p:nvSpPr>
        <p:spPr>
          <a:xfrm>
            <a:off x="389525" y="794572"/>
            <a:ext cx="6516347"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8AE47869-2D1E-B047-8FE6-70B8E584C3CC}"/>
              </a:ext>
            </a:extLst>
          </p:cNvPr>
          <p:cNvSpPr>
            <a:spLocks noGrp="1"/>
          </p:cNvSpPr>
          <p:nvPr>
            <p:ph type="subTitle" idx="1" hasCustomPrompt="1"/>
          </p:nvPr>
        </p:nvSpPr>
        <p:spPr>
          <a:xfrm>
            <a:off x="393219" y="1565486"/>
            <a:ext cx="10366703"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017D52CB-7C4E-D244-AED8-5161AC275169}"/>
              </a:ext>
            </a:extLst>
          </p:cNvPr>
          <p:cNvSpPr>
            <a:spLocks noGrp="1"/>
          </p:cNvSpPr>
          <p:nvPr>
            <p:ph type="body" sz="quarter" idx="10" hasCustomPrompt="1"/>
          </p:nvPr>
        </p:nvSpPr>
        <p:spPr>
          <a:xfrm>
            <a:off x="393403" y="2123752"/>
            <a:ext cx="10366515"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86B56202-1136-CF4C-A753-C64623195763}"/>
              </a:ext>
            </a:extLst>
          </p:cNvPr>
          <p:cNvSpPr>
            <a:spLocks noGrp="1"/>
          </p:cNvSpPr>
          <p:nvPr>
            <p:ph type="body" sz="quarter" idx="11" hasCustomPrompt="1"/>
          </p:nvPr>
        </p:nvSpPr>
        <p:spPr>
          <a:xfrm>
            <a:off x="389714" y="2608730"/>
            <a:ext cx="5083317" cy="3465145"/>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6" name="Text Placeholder 11">
            <a:extLst>
              <a:ext uri="{FF2B5EF4-FFF2-40B4-BE49-F238E27FC236}">
                <a16:creationId xmlns:a16="http://schemas.microsoft.com/office/drawing/2014/main" id="{5B130305-9462-A242-B386-C3CA6A375EF0}"/>
              </a:ext>
            </a:extLst>
          </p:cNvPr>
          <p:cNvSpPr>
            <a:spLocks noGrp="1"/>
          </p:cNvSpPr>
          <p:nvPr>
            <p:ph type="body" sz="quarter" idx="12" hasCustomPrompt="1"/>
          </p:nvPr>
        </p:nvSpPr>
        <p:spPr>
          <a:xfrm>
            <a:off x="6110018" y="2601957"/>
            <a:ext cx="5171089" cy="3465145"/>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7" name="Straight Connector 6">
            <a:extLst>
              <a:ext uri="{FF2B5EF4-FFF2-40B4-BE49-F238E27FC236}">
                <a16:creationId xmlns:a16="http://schemas.microsoft.com/office/drawing/2014/main" id="{D5B700FF-B672-1746-86B8-1AD1DC41C1F6}"/>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2966A7B-875C-3F49-A5EE-026862B9A993}"/>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183682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28B2F1D-6DE7-7541-A468-F03A5A86B737}"/>
              </a:ext>
            </a:extLst>
          </p:cNvPr>
          <p:cNvSpPr>
            <a:spLocks noGrp="1"/>
          </p:cNvSpPr>
          <p:nvPr>
            <p:ph type="subTitle" idx="1" hasCustomPrompt="1"/>
          </p:nvPr>
        </p:nvSpPr>
        <p:spPr>
          <a:xfrm>
            <a:off x="422032" y="624952"/>
            <a:ext cx="8667261"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3" name="Picture Placeholder 13">
            <a:extLst>
              <a:ext uri="{FF2B5EF4-FFF2-40B4-BE49-F238E27FC236}">
                <a16:creationId xmlns:a16="http://schemas.microsoft.com/office/drawing/2014/main" id="{AE3D60D6-D647-484B-A8FD-76B5B58C2B26}"/>
              </a:ext>
            </a:extLst>
          </p:cNvPr>
          <p:cNvSpPr>
            <a:spLocks noGrp="1"/>
          </p:cNvSpPr>
          <p:nvPr>
            <p:ph type="pic" sz="quarter" idx="12" hasCustomPrompt="1"/>
          </p:nvPr>
        </p:nvSpPr>
        <p:spPr>
          <a:xfrm>
            <a:off x="422036" y="1382045"/>
            <a:ext cx="3532553" cy="3862461"/>
          </a:xfrm>
        </p:spPr>
        <p:txBody>
          <a:bodyPr anchor="ctr">
            <a:normAutofit/>
          </a:bodyPr>
          <a:lstStyle>
            <a:lvl1pPr algn="ctr">
              <a:defRPr sz="2000" baseline="0"/>
            </a:lvl1pPr>
          </a:lstStyle>
          <a:p>
            <a:r>
              <a:rPr lang="en-US"/>
              <a:t>Drag image  to placeholder or click icon to add</a:t>
            </a:r>
          </a:p>
        </p:txBody>
      </p:sp>
      <p:sp>
        <p:nvSpPr>
          <p:cNvPr id="4" name="Text Placeholder 11">
            <a:extLst>
              <a:ext uri="{FF2B5EF4-FFF2-40B4-BE49-F238E27FC236}">
                <a16:creationId xmlns:a16="http://schemas.microsoft.com/office/drawing/2014/main" id="{EB3001B6-0C38-7A41-9938-16209074B7B2}"/>
              </a:ext>
            </a:extLst>
          </p:cNvPr>
          <p:cNvSpPr>
            <a:spLocks noGrp="1"/>
          </p:cNvSpPr>
          <p:nvPr>
            <p:ph type="body" sz="quarter" idx="11" hasCustomPrompt="1"/>
          </p:nvPr>
        </p:nvSpPr>
        <p:spPr>
          <a:xfrm>
            <a:off x="422036"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sp>
        <p:nvSpPr>
          <p:cNvPr id="5" name="Picture Placeholder 13">
            <a:extLst>
              <a:ext uri="{FF2B5EF4-FFF2-40B4-BE49-F238E27FC236}">
                <a16:creationId xmlns:a16="http://schemas.microsoft.com/office/drawing/2014/main" id="{A1E0752C-0FF1-C342-8293-DECDE2EA5A8E}"/>
              </a:ext>
            </a:extLst>
          </p:cNvPr>
          <p:cNvSpPr>
            <a:spLocks noGrp="1"/>
          </p:cNvSpPr>
          <p:nvPr>
            <p:ph type="pic" sz="quarter" idx="13" hasCustomPrompt="1"/>
          </p:nvPr>
        </p:nvSpPr>
        <p:spPr>
          <a:xfrm>
            <a:off x="4329728" y="1382045"/>
            <a:ext cx="3532553" cy="3862461"/>
          </a:xfrm>
        </p:spPr>
        <p:txBody>
          <a:bodyPr anchor="ctr">
            <a:normAutofit/>
          </a:bodyPr>
          <a:lstStyle>
            <a:lvl1pPr algn="ctr">
              <a:defRPr sz="2000" baseline="0"/>
            </a:lvl1pPr>
          </a:lstStyle>
          <a:p>
            <a:r>
              <a:rPr lang="en-US"/>
              <a:t>Drag image  to placeholder or click icon to add</a:t>
            </a:r>
          </a:p>
        </p:txBody>
      </p:sp>
      <p:sp>
        <p:nvSpPr>
          <p:cNvPr id="6" name="Text Placeholder 11">
            <a:extLst>
              <a:ext uri="{FF2B5EF4-FFF2-40B4-BE49-F238E27FC236}">
                <a16:creationId xmlns:a16="http://schemas.microsoft.com/office/drawing/2014/main" id="{202363B3-BA01-2749-A397-8DC13A23A90D}"/>
              </a:ext>
            </a:extLst>
          </p:cNvPr>
          <p:cNvSpPr>
            <a:spLocks noGrp="1"/>
          </p:cNvSpPr>
          <p:nvPr>
            <p:ph type="body" sz="quarter" idx="15" hasCustomPrompt="1"/>
          </p:nvPr>
        </p:nvSpPr>
        <p:spPr>
          <a:xfrm>
            <a:off x="4329726"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sp>
        <p:nvSpPr>
          <p:cNvPr id="7" name="Picture Placeholder 13">
            <a:extLst>
              <a:ext uri="{FF2B5EF4-FFF2-40B4-BE49-F238E27FC236}">
                <a16:creationId xmlns:a16="http://schemas.microsoft.com/office/drawing/2014/main" id="{3D55063C-069D-2B4B-B3DF-4BAF0E576EEB}"/>
              </a:ext>
            </a:extLst>
          </p:cNvPr>
          <p:cNvSpPr>
            <a:spLocks noGrp="1"/>
          </p:cNvSpPr>
          <p:nvPr>
            <p:ph type="pic" sz="quarter" idx="14" hasCustomPrompt="1"/>
          </p:nvPr>
        </p:nvSpPr>
        <p:spPr>
          <a:xfrm>
            <a:off x="8346836" y="1382045"/>
            <a:ext cx="3532553" cy="3862461"/>
          </a:xfrm>
        </p:spPr>
        <p:txBody>
          <a:bodyPr anchor="ctr">
            <a:normAutofit/>
          </a:bodyPr>
          <a:lstStyle>
            <a:lvl1pPr algn="ctr">
              <a:defRPr sz="2000" baseline="0"/>
            </a:lvl1pPr>
          </a:lstStyle>
          <a:p>
            <a:r>
              <a:rPr lang="en-US"/>
              <a:t>Drag image  to placeholder or click icon to add</a:t>
            </a:r>
          </a:p>
        </p:txBody>
      </p:sp>
      <p:sp>
        <p:nvSpPr>
          <p:cNvPr id="8" name="Text Placeholder 11">
            <a:extLst>
              <a:ext uri="{FF2B5EF4-FFF2-40B4-BE49-F238E27FC236}">
                <a16:creationId xmlns:a16="http://schemas.microsoft.com/office/drawing/2014/main" id="{7555C62C-61C1-7548-8568-50D95DBDAD69}"/>
              </a:ext>
            </a:extLst>
          </p:cNvPr>
          <p:cNvSpPr>
            <a:spLocks noGrp="1"/>
          </p:cNvSpPr>
          <p:nvPr>
            <p:ph type="body" sz="quarter" idx="16" hasCustomPrompt="1"/>
          </p:nvPr>
        </p:nvSpPr>
        <p:spPr>
          <a:xfrm>
            <a:off x="8346834"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cxnSp>
        <p:nvCxnSpPr>
          <p:cNvPr id="9" name="Straight Connector 8">
            <a:extLst>
              <a:ext uri="{FF2B5EF4-FFF2-40B4-BE49-F238E27FC236}">
                <a16:creationId xmlns:a16="http://schemas.microsoft.com/office/drawing/2014/main" id="{20A51823-A74A-6847-AA8A-18F32F8A22AD}"/>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4F5E3F1F-AB4D-514E-BDBC-B007F71DE20A}"/>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344199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7FF1B43-9873-B741-9F87-1E17895DEA19}"/>
              </a:ext>
            </a:extLst>
          </p:cNvPr>
          <p:cNvSpPr>
            <a:spLocks noGrp="1"/>
          </p:cNvSpPr>
          <p:nvPr>
            <p:ph type="subTitle" idx="1" hasCustomPrompt="1"/>
          </p:nvPr>
        </p:nvSpPr>
        <p:spPr>
          <a:xfrm>
            <a:off x="422032" y="624952"/>
            <a:ext cx="8667261"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3" name="Picture Placeholder 13">
            <a:extLst>
              <a:ext uri="{FF2B5EF4-FFF2-40B4-BE49-F238E27FC236}">
                <a16:creationId xmlns:a16="http://schemas.microsoft.com/office/drawing/2014/main" id="{1A6811F0-BE1A-7F48-9BE1-CC50CFE87C63}"/>
              </a:ext>
            </a:extLst>
          </p:cNvPr>
          <p:cNvSpPr>
            <a:spLocks noGrp="1"/>
          </p:cNvSpPr>
          <p:nvPr>
            <p:ph type="pic" sz="quarter" idx="12" hasCustomPrompt="1"/>
          </p:nvPr>
        </p:nvSpPr>
        <p:spPr>
          <a:xfrm>
            <a:off x="422034" y="1382045"/>
            <a:ext cx="5509847" cy="3862461"/>
          </a:xfrm>
        </p:spPr>
        <p:txBody>
          <a:bodyPr anchor="ctr">
            <a:normAutofit/>
          </a:bodyPr>
          <a:lstStyle>
            <a:lvl1pPr algn="ctr">
              <a:defRPr sz="2000" baseline="0"/>
            </a:lvl1pPr>
          </a:lstStyle>
          <a:p>
            <a:r>
              <a:rPr lang="en-US"/>
              <a:t>Drag image  to placeholder or click icon to add</a:t>
            </a:r>
          </a:p>
        </p:txBody>
      </p:sp>
      <p:sp>
        <p:nvSpPr>
          <p:cNvPr id="4" name="Text Placeholder 11">
            <a:extLst>
              <a:ext uri="{FF2B5EF4-FFF2-40B4-BE49-F238E27FC236}">
                <a16:creationId xmlns:a16="http://schemas.microsoft.com/office/drawing/2014/main" id="{6FBE1512-682F-B242-B64E-79E99F7F348E}"/>
              </a:ext>
            </a:extLst>
          </p:cNvPr>
          <p:cNvSpPr>
            <a:spLocks noGrp="1"/>
          </p:cNvSpPr>
          <p:nvPr>
            <p:ph type="body" sz="quarter" idx="11" hasCustomPrompt="1"/>
          </p:nvPr>
        </p:nvSpPr>
        <p:spPr>
          <a:xfrm>
            <a:off x="422034" y="5408501"/>
            <a:ext cx="5509847" cy="791135"/>
          </a:xfrm>
        </p:spPr>
        <p:txBody>
          <a:bodyPr>
            <a:normAutofit/>
          </a:bodyPr>
          <a:lstStyle>
            <a:lvl1pPr marL="0" indent="0">
              <a:buSzPct val="80000"/>
              <a:buFont typeface="Wingdings" charset="2"/>
              <a:buNone/>
              <a:defRPr sz="1400" cap="none"/>
            </a:lvl1pPr>
          </a:lstStyle>
          <a:p>
            <a:pPr lvl="0"/>
            <a:r>
              <a:rPr lang="en-GB"/>
              <a:t>Caption</a:t>
            </a:r>
          </a:p>
        </p:txBody>
      </p:sp>
      <p:sp>
        <p:nvSpPr>
          <p:cNvPr id="5" name="Picture Placeholder 13">
            <a:extLst>
              <a:ext uri="{FF2B5EF4-FFF2-40B4-BE49-F238E27FC236}">
                <a16:creationId xmlns:a16="http://schemas.microsoft.com/office/drawing/2014/main" id="{B429BD49-5033-6B49-B75A-17789E1BBABF}"/>
              </a:ext>
            </a:extLst>
          </p:cNvPr>
          <p:cNvSpPr>
            <a:spLocks noGrp="1"/>
          </p:cNvSpPr>
          <p:nvPr>
            <p:ph type="pic" sz="quarter" idx="13" hasCustomPrompt="1"/>
          </p:nvPr>
        </p:nvSpPr>
        <p:spPr>
          <a:xfrm>
            <a:off x="6275757" y="1382045"/>
            <a:ext cx="5494212" cy="3862461"/>
          </a:xfrm>
        </p:spPr>
        <p:txBody>
          <a:bodyPr anchor="ctr">
            <a:normAutofit/>
          </a:bodyPr>
          <a:lstStyle>
            <a:lvl1pPr algn="ctr">
              <a:defRPr sz="2000" baseline="0"/>
            </a:lvl1pPr>
          </a:lstStyle>
          <a:p>
            <a:r>
              <a:rPr lang="en-US"/>
              <a:t>Drag image  to placeholder or click icon to add</a:t>
            </a:r>
          </a:p>
        </p:txBody>
      </p:sp>
      <p:sp>
        <p:nvSpPr>
          <p:cNvPr id="6" name="Text Placeholder 11">
            <a:extLst>
              <a:ext uri="{FF2B5EF4-FFF2-40B4-BE49-F238E27FC236}">
                <a16:creationId xmlns:a16="http://schemas.microsoft.com/office/drawing/2014/main" id="{2F23F78E-2775-9241-A146-3B0160C74D7E}"/>
              </a:ext>
            </a:extLst>
          </p:cNvPr>
          <p:cNvSpPr>
            <a:spLocks noGrp="1"/>
          </p:cNvSpPr>
          <p:nvPr>
            <p:ph type="body" sz="quarter" idx="15" hasCustomPrompt="1"/>
          </p:nvPr>
        </p:nvSpPr>
        <p:spPr>
          <a:xfrm>
            <a:off x="6275757" y="5408501"/>
            <a:ext cx="5494212" cy="791135"/>
          </a:xfrm>
        </p:spPr>
        <p:txBody>
          <a:bodyPr>
            <a:normAutofit/>
          </a:bodyPr>
          <a:lstStyle>
            <a:lvl1pPr marL="0" indent="0">
              <a:buSzPct val="80000"/>
              <a:buFont typeface="Wingdings" charset="2"/>
              <a:buNone/>
              <a:defRPr sz="1400" cap="none"/>
            </a:lvl1pPr>
          </a:lstStyle>
          <a:p>
            <a:pPr lvl="0"/>
            <a:r>
              <a:rPr lang="en-GB"/>
              <a:t>Caption</a:t>
            </a:r>
          </a:p>
        </p:txBody>
      </p:sp>
      <p:cxnSp>
        <p:nvCxnSpPr>
          <p:cNvPr id="7" name="Straight Connector 6">
            <a:extLst>
              <a:ext uri="{FF2B5EF4-FFF2-40B4-BE49-F238E27FC236}">
                <a16:creationId xmlns:a16="http://schemas.microsoft.com/office/drawing/2014/main" id="{B065EA2A-0209-7C4D-8D04-6085098C0B7E}"/>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8B53F2E-57F7-5D43-8159-227FC6660D5B}"/>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493088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1" y="2276667"/>
            <a:ext cx="10972800" cy="1143000"/>
          </a:xfrm>
        </p:spPr>
        <p:txBody>
          <a:bodyPr>
            <a:normAutofit/>
          </a:bodyPr>
          <a:lstStyle>
            <a:lvl1pPr>
              <a:defRPr sz="5483"/>
            </a:lvl1pPr>
          </a:lstStyle>
          <a:p>
            <a:r>
              <a:rPr lang="en-GB"/>
              <a:t>Header style</a:t>
            </a:r>
            <a:endParaRPr lang="en-US"/>
          </a:p>
        </p:txBody>
      </p:sp>
      <p:sp>
        <p:nvSpPr>
          <p:cNvPr id="5" name="Text Placeholder 4"/>
          <p:cNvSpPr>
            <a:spLocks noGrp="1"/>
          </p:cNvSpPr>
          <p:nvPr>
            <p:ph type="body" sz="quarter" idx="10" hasCustomPrompt="1"/>
          </p:nvPr>
        </p:nvSpPr>
        <p:spPr>
          <a:xfrm>
            <a:off x="609229" y="3290636"/>
            <a:ext cx="6370823" cy="1344596"/>
          </a:xfrm>
        </p:spPr>
        <p:txBody>
          <a:bodyPr/>
          <a:lstStyle/>
          <a:p>
            <a:pPr lvl="0"/>
            <a:r>
              <a:rPr lang="en-GB"/>
              <a:t>Sub-header Style</a:t>
            </a:r>
          </a:p>
        </p:txBody>
      </p:sp>
      <p:cxnSp>
        <p:nvCxnSpPr>
          <p:cNvPr id="6" name="Straight Connector 5">
            <a:extLst>
              <a:ext uri="{FF2B5EF4-FFF2-40B4-BE49-F238E27FC236}">
                <a16:creationId xmlns:a16="http://schemas.microsoft.com/office/drawing/2014/main" id="{4F334BAE-E96A-B94C-8396-68EAC8922DF6}"/>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1715AED-76FB-3341-8CA0-BEB5BFF993AA}"/>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48525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523E01-7795-2341-926F-62AE4BBB625D}"/>
              </a:ext>
            </a:extLst>
          </p:cNvPr>
          <p:cNvSpPr>
            <a:spLocks noGrp="1"/>
          </p:cNvSpPr>
          <p:nvPr>
            <p:ph type="ctrTitle" hasCustomPrompt="1"/>
          </p:nvPr>
        </p:nvSpPr>
        <p:spPr>
          <a:xfrm>
            <a:off x="390769" y="804207"/>
            <a:ext cx="10964984" cy="770913"/>
          </a:xfrm>
        </p:spPr>
        <p:txBody>
          <a:bodyPr>
            <a:normAutofit/>
          </a:bodyPr>
          <a:lstStyle>
            <a:lvl1pPr>
              <a:defRPr sz="3800" baseline="0"/>
            </a:lvl1pPr>
          </a:lstStyle>
          <a:p>
            <a:r>
              <a:rPr lang="en-GB"/>
              <a:t>Header style</a:t>
            </a:r>
            <a:endParaRPr lang="en-US"/>
          </a:p>
        </p:txBody>
      </p:sp>
      <p:sp>
        <p:nvSpPr>
          <p:cNvPr id="7" name="Subtitle 2">
            <a:extLst>
              <a:ext uri="{FF2B5EF4-FFF2-40B4-BE49-F238E27FC236}">
                <a16:creationId xmlns:a16="http://schemas.microsoft.com/office/drawing/2014/main" id="{06FCA17B-854D-664A-8154-6A761C2E20C1}"/>
              </a:ext>
            </a:extLst>
          </p:cNvPr>
          <p:cNvSpPr>
            <a:spLocks noGrp="1"/>
          </p:cNvSpPr>
          <p:nvPr>
            <p:ph type="subTitle" idx="1" hasCustomPrompt="1"/>
          </p:nvPr>
        </p:nvSpPr>
        <p:spPr>
          <a:xfrm>
            <a:off x="390769" y="1575120"/>
            <a:ext cx="10964984"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4525F3BE-1438-1045-8FE8-55FF8D6D5FFC}"/>
              </a:ext>
            </a:extLst>
          </p:cNvPr>
          <p:cNvSpPr>
            <a:spLocks noGrp="1"/>
          </p:cNvSpPr>
          <p:nvPr>
            <p:ph type="body" sz="quarter" idx="10" hasCustomPrompt="1"/>
          </p:nvPr>
        </p:nvSpPr>
        <p:spPr>
          <a:xfrm>
            <a:off x="390956" y="2133388"/>
            <a:ext cx="10964797"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9B2A23E7-3A15-CB4C-9F4E-4D060E46A76B}"/>
              </a:ext>
            </a:extLst>
          </p:cNvPr>
          <p:cNvSpPr>
            <a:spLocks noGrp="1"/>
          </p:cNvSpPr>
          <p:nvPr>
            <p:ph type="body" sz="quarter" idx="11" hasCustomPrompt="1"/>
          </p:nvPr>
        </p:nvSpPr>
        <p:spPr>
          <a:xfrm>
            <a:off x="390956" y="2618363"/>
            <a:ext cx="10964797" cy="3448737"/>
          </a:xfrm>
        </p:spPr>
        <p:txBody>
          <a:bodyPr>
            <a:noAutofit/>
          </a:bodyPr>
          <a:lstStyle>
            <a:lvl1pPr marL="0" indent="-266861">
              <a:buSzPct val="80000"/>
              <a:buFont typeface="Wingdings" charset="2"/>
              <a:buChar char="§"/>
              <a:defRPr sz="2000" cap="none"/>
            </a:lvl1pPr>
            <a:lvl2pPr>
              <a:defRPr sz="2000"/>
            </a:lvl2pPr>
            <a:lvl3pPr>
              <a:defRPr sz="2000"/>
            </a:lvl3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10" name="Straight Connector 9">
            <a:extLst>
              <a:ext uri="{FF2B5EF4-FFF2-40B4-BE49-F238E27FC236}">
                <a16:creationId xmlns:a16="http://schemas.microsoft.com/office/drawing/2014/main" id="{54000D78-9DC2-4A44-A3DC-3D147703F7FE}"/>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EFC0A03-D5FF-B941-93D2-E84A9F9AABFE}"/>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087787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2C11-D155-6448-8A2B-860342C83E7B}"/>
              </a:ext>
            </a:extLst>
          </p:cNvPr>
          <p:cNvSpPr>
            <a:spLocks noGrp="1"/>
          </p:cNvSpPr>
          <p:nvPr>
            <p:ph type="ctrTitle" hasCustomPrompt="1"/>
          </p:nvPr>
        </p:nvSpPr>
        <p:spPr>
          <a:xfrm>
            <a:off x="390769" y="804207"/>
            <a:ext cx="6516347"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9B7B3D0B-E746-1E4C-B666-F418F6FCD28D}"/>
              </a:ext>
            </a:extLst>
          </p:cNvPr>
          <p:cNvSpPr>
            <a:spLocks noGrp="1"/>
          </p:cNvSpPr>
          <p:nvPr>
            <p:ph type="subTitle" idx="1" hasCustomPrompt="1"/>
          </p:nvPr>
        </p:nvSpPr>
        <p:spPr>
          <a:xfrm>
            <a:off x="390769" y="1575120"/>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B690D8C6-FA3E-2B48-9C7C-6BA2405AB580}"/>
              </a:ext>
            </a:extLst>
          </p:cNvPr>
          <p:cNvSpPr>
            <a:spLocks noGrp="1"/>
          </p:cNvSpPr>
          <p:nvPr>
            <p:ph type="body" sz="quarter" idx="10" hasCustomPrompt="1"/>
          </p:nvPr>
        </p:nvSpPr>
        <p:spPr>
          <a:xfrm>
            <a:off x="390956" y="2133388"/>
            <a:ext cx="6516160"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C3B8A64E-C16E-3C4A-A0A6-0B47D0E9FECC}"/>
              </a:ext>
            </a:extLst>
          </p:cNvPr>
          <p:cNvSpPr>
            <a:spLocks noGrp="1"/>
          </p:cNvSpPr>
          <p:nvPr>
            <p:ph type="body" sz="quarter" idx="11" hasCustomPrompt="1"/>
          </p:nvPr>
        </p:nvSpPr>
        <p:spPr>
          <a:xfrm>
            <a:off x="390956" y="2618363"/>
            <a:ext cx="6516160" cy="3448737"/>
          </a:xfrm>
        </p:spPr>
        <p:txBody>
          <a:bodyPr>
            <a:noAutofit/>
          </a:bodyPr>
          <a:lstStyle>
            <a:lvl1pPr marL="0" indent="-266861">
              <a:buSzPct val="80000"/>
              <a:buFont typeface="Wingdings" charset="2"/>
              <a:buChar char="§"/>
              <a:defRPr sz="2000" cap="none"/>
            </a:lvl1pPr>
            <a:lvl2pPr>
              <a:defRPr sz="2000"/>
            </a:lvl2pPr>
            <a:lvl3pPr>
              <a:defRPr sz="2000"/>
            </a:lvl3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6" name="Picture Placeholder 13">
            <a:extLst>
              <a:ext uri="{FF2B5EF4-FFF2-40B4-BE49-F238E27FC236}">
                <a16:creationId xmlns:a16="http://schemas.microsoft.com/office/drawing/2014/main" id="{BC5213FD-958A-004B-B536-40764C01CCA5}"/>
              </a:ext>
            </a:extLst>
          </p:cNvPr>
          <p:cNvSpPr>
            <a:spLocks noGrp="1"/>
          </p:cNvSpPr>
          <p:nvPr>
            <p:ph type="pic" sz="quarter" idx="12" hasCustomPrompt="1"/>
          </p:nvPr>
        </p:nvSpPr>
        <p:spPr>
          <a:xfrm>
            <a:off x="7566941" y="803774"/>
            <a:ext cx="4077121" cy="5263327"/>
          </a:xfrm>
        </p:spPr>
        <p:txBody>
          <a:bodyPr anchor="ctr">
            <a:normAutofit/>
          </a:bodyPr>
          <a:lstStyle>
            <a:lvl1pPr algn="ctr">
              <a:defRPr sz="2000" baseline="0"/>
            </a:lvl1pPr>
          </a:lstStyle>
          <a:p>
            <a:r>
              <a:rPr lang="en-US"/>
              <a:t>Drag image  to placeholder or click icon to add</a:t>
            </a:r>
          </a:p>
        </p:txBody>
      </p:sp>
      <p:cxnSp>
        <p:nvCxnSpPr>
          <p:cNvPr id="7" name="Straight Connector 6">
            <a:extLst>
              <a:ext uri="{FF2B5EF4-FFF2-40B4-BE49-F238E27FC236}">
                <a16:creationId xmlns:a16="http://schemas.microsoft.com/office/drawing/2014/main" id="{CDBA73B0-4EC6-F44F-AA3B-8DF323979B0E}"/>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760305A-0618-BE45-B9C7-660E731E9AFA}"/>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1416668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4FD3-4A3A-684C-9289-CD733DCE2AF9}"/>
              </a:ext>
            </a:extLst>
          </p:cNvPr>
          <p:cNvSpPr>
            <a:spLocks noGrp="1"/>
          </p:cNvSpPr>
          <p:nvPr>
            <p:ph type="ctrTitle" hasCustomPrompt="1"/>
          </p:nvPr>
        </p:nvSpPr>
        <p:spPr>
          <a:xfrm>
            <a:off x="390771" y="787799"/>
            <a:ext cx="10366701"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CAB80AF8-5C0C-0648-ABA4-25A6470EFCB0}"/>
              </a:ext>
            </a:extLst>
          </p:cNvPr>
          <p:cNvSpPr>
            <a:spLocks noGrp="1"/>
          </p:cNvSpPr>
          <p:nvPr>
            <p:ph type="subTitle" idx="1" hasCustomPrompt="1"/>
          </p:nvPr>
        </p:nvSpPr>
        <p:spPr>
          <a:xfrm>
            <a:off x="390774" y="1558713"/>
            <a:ext cx="10366703"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2A6EFB41-AFEA-214B-ACF2-ACCD09FC86AA}"/>
              </a:ext>
            </a:extLst>
          </p:cNvPr>
          <p:cNvSpPr>
            <a:spLocks noGrp="1"/>
          </p:cNvSpPr>
          <p:nvPr>
            <p:ph type="body" sz="quarter" idx="10" hasCustomPrompt="1"/>
          </p:nvPr>
        </p:nvSpPr>
        <p:spPr>
          <a:xfrm>
            <a:off x="390957" y="2116979"/>
            <a:ext cx="10366515"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9E2558F2-EE4D-1340-BE36-AA005A9770D9}"/>
              </a:ext>
            </a:extLst>
          </p:cNvPr>
          <p:cNvSpPr>
            <a:spLocks noGrp="1"/>
          </p:cNvSpPr>
          <p:nvPr>
            <p:ph type="body" sz="quarter" idx="11" hasCustomPrompt="1"/>
          </p:nvPr>
        </p:nvSpPr>
        <p:spPr>
          <a:xfrm>
            <a:off x="390959" y="2601957"/>
            <a:ext cx="5083317" cy="3465145"/>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6" name="Text Placeholder 11">
            <a:extLst>
              <a:ext uri="{FF2B5EF4-FFF2-40B4-BE49-F238E27FC236}">
                <a16:creationId xmlns:a16="http://schemas.microsoft.com/office/drawing/2014/main" id="{D8D8F4C4-9959-1A4D-A859-8A1166B5B03C}"/>
              </a:ext>
            </a:extLst>
          </p:cNvPr>
          <p:cNvSpPr>
            <a:spLocks noGrp="1"/>
          </p:cNvSpPr>
          <p:nvPr>
            <p:ph type="body" sz="quarter" idx="12" hasCustomPrompt="1"/>
          </p:nvPr>
        </p:nvSpPr>
        <p:spPr>
          <a:xfrm>
            <a:off x="5586389" y="2601957"/>
            <a:ext cx="5171089" cy="3465145"/>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7" name="Straight Connector 6">
            <a:extLst>
              <a:ext uri="{FF2B5EF4-FFF2-40B4-BE49-F238E27FC236}">
                <a16:creationId xmlns:a16="http://schemas.microsoft.com/office/drawing/2014/main" id="{672DB2CD-1BE8-854B-871D-CE21BF112182}"/>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AFFB7BB-4FB3-5845-A5B5-D24EAD842067}"/>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35798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1DE3C09-37DA-F944-A7EB-7B054B068C5D}"/>
              </a:ext>
            </a:extLst>
          </p:cNvPr>
          <p:cNvSpPr>
            <a:spLocks noGrp="1"/>
          </p:cNvSpPr>
          <p:nvPr>
            <p:ph type="subTitle" idx="1" hasCustomPrompt="1"/>
          </p:nvPr>
        </p:nvSpPr>
        <p:spPr>
          <a:xfrm>
            <a:off x="422031" y="624952"/>
            <a:ext cx="11457352"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3" name="Picture Placeholder 13">
            <a:extLst>
              <a:ext uri="{FF2B5EF4-FFF2-40B4-BE49-F238E27FC236}">
                <a16:creationId xmlns:a16="http://schemas.microsoft.com/office/drawing/2014/main" id="{82396308-FACF-D340-9E89-B719CB144D80}"/>
              </a:ext>
            </a:extLst>
          </p:cNvPr>
          <p:cNvSpPr>
            <a:spLocks noGrp="1"/>
          </p:cNvSpPr>
          <p:nvPr>
            <p:ph type="pic" sz="quarter" idx="12" hasCustomPrompt="1"/>
          </p:nvPr>
        </p:nvSpPr>
        <p:spPr>
          <a:xfrm>
            <a:off x="422036" y="1303962"/>
            <a:ext cx="3532553" cy="3940542"/>
          </a:xfrm>
        </p:spPr>
        <p:txBody>
          <a:bodyPr anchor="ctr">
            <a:normAutofit/>
          </a:bodyPr>
          <a:lstStyle>
            <a:lvl1pPr algn="ctr">
              <a:defRPr sz="2000" baseline="0"/>
            </a:lvl1pPr>
          </a:lstStyle>
          <a:p>
            <a:r>
              <a:rPr lang="en-US"/>
              <a:t>Drag image  to placeholder or click icon to add</a:t>
            </a:r>
          </a:p>
        </p:txBody>
      </p:sp>
      <p:sp>
        <p:nvSpPr>
          <p:cNvPr id="4" name="Text Placeholder 11">
            <a:extLst>
              <a:ext uri="{FF2B5EF4-FFF2-40B4-BE49-F238E27FC236}">
                <a16:creationId xmlns:a16="http://schemas.microsoft.com/office/drawing/2014/main" id="{0D285B56-D10C-844C-97CE-A46683A87958}"/>
              </a:ext>
            </a:extLst>
          </p:cNvPr>
          <p:cNvSpPr>
            <a:spLocks noGrp="1"/>
          </p:cNvSpPr>
          <p:nvPr>
            <p:ph type="body" sz="quarter" idx="11" hasCustomPrompt="1"/>
          </p:nvPr>
        </p:nvSpPr>
        <p:spPr>
          <a:xfrm>
            <a:off x="422036"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sp>
        <p:nvSpPr>
          <p:cNvPr id="5" name="Picture Placeholder 13">
            <a:extLst>
              <a:ext uri="{FF2B5EF4-FFF2-40B4-BE49-F238E27FC236}">
                <a16:creationId xmlns:a16="http://schemas.microsoft.com/office/drawing/2014/main" id="{5BD223A3-7B57-AD40-AE9D-30E6A713CE25}"/>
              </a:ext>
            </a:extLst>
          </p:cNvPr>
          <p:cNvSpPr>
            <a:spLocks noGrp="1"/>
          </p:cNvSpPr>
          <p:nvPr>
            <p:ph type="pic" sz="quarter" idx="13" hasCustomPrompt="1"/>
          </p:nvPr>
        </p:nvSpPr>
        <p:spPr>
          <a:xfrm>
            <a:off x="4329728" y="1303962"/>
            <a:ext cx="3532553" cy="3940542"/>
          </a:xfrm>
        </p:spPr>
        <p:txBody>
          <a:bodyPr anchor="ctr">
            <a:normAutofit/>
          </a:bodyPr>
          <a:lstStyle>
            <a:lvl1pPr algn="ctr">
              <a:defRPr sz="2000" baseline="0"/>
            </a:lvl1pPr>
          </a:lstStyle>
          <a:p>
            <a:r>
              <a:rPr lang="en-US"/>
              <a:t>Drag image  to placeholder or click icon to add</a:t>
            </a:r>
          </a:p>
        </p:txBody>
      </p:sp>
      <p:sp>
        <p:nvSpPr>
          <p:cNvPr id="6" name="Text Placeholder 11">
            <a:extLst>
              <a:ext uri="{FF2B5EF4-FFF2-40B4-BE49-F238E27FC236}">
                <a16:creationId xmlns:a16="http://schemas.microsoft.com/office/drawing/2014/main" id="{D0219E68-6A85-6F41-8AC2-44161905922C}"/>
              </a:ext>
            </a:extLst>
          </p:cNvPr>
          <p:cNvSpPr>
            <a:spLocks noGrp="1"/>
          </p:cNvSpPr>
          <p:nvPr>
            <p:ph type="body" sz="quarter" idx="15" hasCustomPrompt="1"/>
          </p:nvPr>
        </p:nvSpPr>
        <p:spPr>
          <a:xfrm>
            <a:off x="4329726"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sp>
        <p:nvSpPr>
          <p:cNvPr id="7" name="Picture Placeholder 13">
            <a:extLst>
              <a:ext uri="{FF2B5EF4-FFF2-40B4-BE49-F238E27FC236}">
                <a16:creationId xmlns:a16="http://schemas.microsoft.com/office/drawing/2014/main" id="{A30B4867-F84E-6A48-9EA8-2923477917C7}"/>
              </a:ext>
            </a:extLst>
          </p:cNvPr>
          <p:cNvSpPr>
            <a:spLocks noGrp="1"/>
          </p:cNvSpPr>
          <p:nvPr>
            <p:ph type="pic" sz="quarter" idx="14" hasCustomPrompt="1"/>
          </p:nvPr>
        </p:nvSpPr>
        <p:spPr>
          <a:xfrm>
            <a:off x="8346836" y="1303962"/>
            <a:ext cx="3532553" cy="3940542"/>
          </a:xfrm>
        </p:spPr>
        <p:txBody>
          <a:bodyPr anchor="ctr">
            <a:normAutofit/>
          </a:bodyPr>
          <a:lstStyle>
            <a:lvl1pPr algn="ctr">
              <a:defRPr sz="2000" baseline="0"/>
            </a:lvl1pPr>
          </a:lstStyle>
          <a:p>
            <a:r>
              <a:rPr lang="en-US"/>
              <a:t>Drag image  to placeholder or click icon to add</a:t>
            </a:r>
          </a:p>
        </p:txBody>
      </p:sp>
      <p:sp>
        <p:nvSpPr>
          <p:cNvPr id="8" name="Text Placeholder 11">
            <a:extLst>
              <a:ext uri="{FF2B5EF4-FFF2-40B4-BE49-F238E27FC236}">
                <a16:creationId xmlns:a16="http://schemas.microsoft.com/office/drawing/2014/main" id="{8C32846A-8C6E-3340-BE5F-100E1D74FAE3}"/>
              </a:ext>
            </a:extLst>
          </p:cNvPr>
          <p:cNvSpPr>
            <a:spLocks noGrp="1"/>
          </p:cNvSpPr>
          <p:nvPr>
            <p:ph type="body" sz="quarter" idx="16" hasCustomPrompt="1"/>
          </p:nvPr>
        </p:nvSpPr>
        <p:spPr>
          <a:xfrm>
            <a:off x="8346834"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cxnSp>
        <p:nvCxnSpPr>
          <p:cNvPr id="9" name="Straight Connector 8">
            <a:extLst>
              <a:ext uri="{FF2B5EF4-FFF2-40B4-BE49-F238E27FC236}">
                <a16:creationId xmlns:a16="http://schemas.microsoft.com/office/drawing/2014/main" id="{66D9A95D-D351-574C-818B-6F4DD3B72491}"/>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F68526A-32F0-C549-9BEA-43DB08BFE819}"/>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4120754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C6D40DF-33A1-A244-BF95-D7617CFFD9A5}"/>
              </a:ext>
            </a:extLst>
          </p:cNvPr>
          <p:cNvSpPr>
            <a:spLocks noGrp="1"/>
          </p:cNvSpPr>
          <p:nvPr>
            <p:ph type="subTitle" idx="1" hasCustomPrompt="1"/>
          </p:nvPr>
        </p:nvSpPr>
        <p:spPr>
          <a:xfrm>
            <a:off x="422031" y="624952"/>
            <a:ext cx="11457352"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3" name="Picture Placeholder 13">
            <a:extLst>
              <a:ext uri="{FF2B5EF4-FFF2-40B4-BE49-F238E27FC236}">
                <a16:creationId xmlns:a16="http://schemas.microsoft.com/office/drawing/2014/main" id="{CAD892A9-9BEB-E14A-B42F-52421FD7FF1C}"/>
              </a:ext>
            </a:extLst>
          </p:cNvPr>
          <p:cNvSpPr>
            <a:spLocks noGrp="1"/>
          </p:cNvSpPr>
          <p:nvPr>
            <p:ph type="pic" sz="quarter" idx="12" hasCustomPrompt="1"/>
          </p:nvPr>
        </p:nvSpPr>
        <p:spPr>
          <a:xfrm>
            <a:off x="422034" y="1382045"/>
            <a:ext cx="5509847" cy="3862461"/>
          </a:xfrm>
        </p:spPr>
        <p:txBody>
          <a:bodyPr anchor="ctr">
            <a:normAutofit/>
          </a:bodyPr>
          <a:lstStyle>
            <a:lvl1pPr algn="ctr">
              <a:defRPr sz="2000" baseline="0"/>
            </a:lvl1pPr>
          </a:lstStyle>
          <a:p>
            <a:r>
              <a:rPr lang="en-US"/>
              <a:t>Drag image  to placeholder or click icon to add</a:t>
            </a:r>
          </a:p>
        </p:txBody>
      </p:sp>
      <p:sp>
        <p:nvSpPr>
          <p:cNvPr id="4" name="Text Placeholder 11">
            <a:extLst>
              <a:ext uri="{FF2B5EF4-FFF2-40B4-BE49-F238E27FC236}">
                <a16:creationId xmlns:a16="http://schemas.microsoft.com/office/drawing/2014/main" id="{10ED704B-33B5-824E-9DF0-68B4F5B6FA4D}"/>
              </a:ext>
            </a:extLst>
          </p:cNvPr>
          <p:cNvSpPr>
            <a:spLocks noGrp="1"/>
          </p:cNvSpPr>
          <p:nvPr>
            <p:ph type="body" sz="quarter" idx="11" hasCustomPrompt="1"/>
          </p:nvPr>
        </p:nvSpPr>
        <p:spPr>
          <a:xfrm>
            <a:off x="422034" y="5408501"/>
            <a:ext cx="5509847" cy="791135"/>
          </a:xfrm>
        </p:spPr>
        <p:txBody>
          <a:bodyPr>
            <a:normAutofit/>
          </a:bodyPr>
          <a:lstStyle>
            <a:lvl1pPr marL="0" indent="0">
              <a:buSzPct val="80000"/>
              <a:buFont typeface="Wingdings" charset="2"/>
              <a:buNone/>
              <a:defRPr sz="1400" cap="none"/>
            </a:lvl1pPr>
          </a:lstStyle>
          <a:p>
            <a:pPr lvl="0"/>
            <a:r>
              <a:rPr lang="en-GB"/>
              <a:t>Caption</a:t>
            </a:r>
          </a:p>
        </p:txBody>
      </p:sp>
      <p:sp>
        <p:nvSpPr>
          <p:cNvPr id="5" name="Picture Placeholder 13">
            <a:extLst>
              <a:ext uri="{FF2B5EF4-FFF2-40B4-BE49-F238E27FC236}">
                <a16:creationId xmlns:a16="http://schemas.microsoft.com/office/drawing/2014/main" id="{A4673D03-006A-AC47-939C-A7E6FB438C4B}"/>
              </a:ext>
            </a:extLst>
          </p:cNvPr>
          <p:cNvSpPr>
            <a:spLocks noGrp="1"/>
          </p:cNvSpPr>
          <p:nvPr>
            <p:ph type="pic" sz="quarter" idx="13" hasCustomPrompt="1"/>
          </p:nvPr>
        </p:nvSpPr>
        <p:spPr>
          <a:xfrm>
            <a:off x="6275757" y="1382045"/>
            <a:ext cx="5494212" cy="3862461"/>
          </a:xfrm>
        </p:spPr>
        <p:txBody>
          <a:bodyPr anchor="ctr">
            <a:normAutofit/>
          </a:bodyPr>
          <a:lstStyle>
            <a:lvl1pPr algn="ctr">
              <a:defRPr sz="2000" baseline="0"/>
            </a:lvl1pPr>
          </a:lstStyle>
          <a:p>
            <a:r>
              <a:rPr lang="en-US"/>
              <a:t>Drag image  to placeholder or click icon to add</a:t>
            </a:r>
          </a:p>
        </p:txBody>
      </p:sp>
      <p:sp>
        <p:nvSpPr>
          <p:cNvPr id="6" name="Text Placeholder 11">
            <a:extLst>
              <a:ext uri="{FF2B5EF4-FFF2-40B4-BE49-F238E27FC236}">
                <a16:creationId xmlns:a16="http://schemas.microsoft.com/office/drawing/2014/main" id="{D9E2E9F5-6A3C-CB49-AAAD-9919715E0EE4}"/>
              </a:ext>
            </a:extLst>
          </p:cNvPr>
          <p:cNvSpPr>
            <a:spLocks noGrp="1"/>
          </p:cNvSpPr>
          <p:nvPr>
            <p:ph type="body" sz="quarter" idx="15" hasCustomPrompt="1"/>
          </p:nvPr>
        </p:nvSpPr>
        <p:spPr>
          <a:xfrm>
            <a:off x="6275757" y="5408501"/>
            <a:ext cx="5494212" cy="791135"/>
          </a:xfrm>
        </p:spPr>
        <p:txBody>
          <a:bodyPr>
            <a:normAutofit/>
          </a:bodyPr>
          <a:lstStyle>
            <a:lvl1pPr marL="0" indent="0">
              <a:buSzPct val="80000"/>
              <a:buFont typeface="Wingdings" charset="2"/>
              <a:buNone/>
              <a:defRPr sz="1400" cap="none"/>
            </a:lvl1pPr>
          </a:lstStyle>
          <a:p>
            <a:pPr lvl="0"/>
            <a:r>
              <a:rPr lang="en-GB"/>
              <a:t>Caption</a:t>
            </a:r>
          </a:p>
        </p:txBody>
      </p:sp>
      <p:cxnSp>
        <p:nvCxnSpPr>
          <p:cNvPr id="7" name="Straight Connector 6">
            <a:extLst>
              <a:ext uri="{FF2B5EF4-FFF2-40B4-BE49-F238E27FC236}">
                <a16:creationId xmlns:a16="http://schemas.microsoft.com/office/drawing/2014/main" id="{ADF5E2CB-AB03-8F4B-B508-B1F90D3DE280}"/>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B2F50CA5-AEFF-1A40-9F01-5AF55491C16E}"/>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1060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09119C-DDDD-424D-A1F6-A84493F44FBB}"/>
              </a:ext>
            </a:extLst>
          </p:cNvPr>
          <p:cNvSpPr>
            <a:spLocks noGrp="1"/>
          </p:cNvSpPr>
          <p:nvPr>
            <p:ph type="title" hasCustomPrompt="1"/>
          </p:nvPr>
        </p:nvSpPr>
        <p:spPr>
          <a:xfrm>
            <a:off x="391140" y="2276667"/>
            <a:ext cx="10972800" cy="1143000"/>
          </a:xfrm>
        </p:spPr>
        <p:txBody>
          <a:bodyPr>
            <a:normAutofit/>
          </a:bodyPr>
          <a:lstStyle>
            <a:lvl1pPr>
              <a:defRPr sz="4900"/>
            </a:lvl1pPr>
          </a:lstStyle>
          <a:p>
            <a:r>
              <a:rPr lang="en-GB"/>
              <a:t>Header style</a:t>
            </a:r>
            <a:endParaRPr lang="en-US"/>
          </a:p>
        </p:txBody>
      </p:sp>
      <p:sp>
        <p:nvSpPr>
          <p:cNvPr id="4" name="Text Placeholder 4">
            <a:extLst>
              <a:ext uri="{FF2B5EF4-FFF2-40B4-BE49-F238E27FC236}">
                <a16:creationId xmlns:a16="http://schemas.microsoft.com/office/drawing/2014/main" id="{173EB5AC-E9F6-1841-973F-22F5FC86F80B}"/>
              </a:ext>
            </a:extLst>
          </p:cNvPr>
          <p:cNvSpPr>
            <a:spLocks noGrp="1"/>
          </p:cNvSpPr>
          <p:nvPr>
            <p:ph type="body" sz="quarter" idx="10" hasCustomPrompt="1"/>
          </p:nvPr>
        </p:nvSpPr>
        <p:spPr>
          <a:xfrm>
            <a:off x="390774" y="3290639"/>
            <a:ext cx="6370823" cy="1344596"/>
          </a:xfrm>
        </p:spPr>
        <p:txBody>
          <a:bodyPr/>
          <a:lstStyle>
            <a:lvl1pPr>
              <a:defRPr cap="none"/>
            </a:lvl1pPr>
          </a:lstStyle>
          <a:p>
            <a:pPr lvl="0"/>
            <a:r>
              <a:rPr lang="en-GB"/>
              <a:t>Sub-header style</a:t>
            </a:r>
          </a:p>
        </p:txBody>
      </p:sp>
      <p:cxnSp>
        <p:nvCxnSpPr>
          <p:cNvPr id="5" name="Straight Connector 4">
            <a:extLst>
              <a:ext uri="{FF2B5EF4-FFF2-40B4-BE49-F238E27FC236}">
                <a16:creationId xmlns:a16="http://schemas.microsoft.com/office/drawing/2014/main" id="{35D005A3-6215-774D-8556-78A0B5EF52F3}"/>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18E78A9-1235-4B42-9F5C-9A100119DE5B}"/>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140627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3"/>
            <a:ext cx="12192000" cy="6858000"/>
          </a:xfrm>
        </p:spPr>
        <p:txBody>
          <a:bodyPr anchor="ctr"/>
          <a:lstStyle>
            <a:lvl1pPr marL="0" marR="0" indent="0" algn="ctr" defTabSz="408334" rtl="0" eaLnBrk="1" fontAlgn="auto" latinLnBrk="0" hangingPunct="1">
              <a:lnSpc>
                <a:spcPct val="100000"/>
              </a:lnSpc>
              <a:spcBef>
                <a:spcPct val="20000"/>
              </a:spcBef>
              <a:spcAft>
                <a:spcPts val="0"/>
              </a:spcAft>
              <a:buClrTx/>
              <a:buSzTx/>
              <a:buFont typeface="Arial"/>
              <a:buNone/>
              <a:tabLst/>
              <a:defRPr/>
            </a:lvl1pPr>
          </a:lstStyle>
          <a:p>
            <a:r>
              <a:rPr lang="en-US"/>
              <a:t>Drag image  to placeholder </a:t>
            </a:r>
            <a:br>
              <a:rPr lang="en-US"/>
            </a:br>
            <a:r>
              <a:rPr lang="en-US"/>
              <a:t>or click icon to add</a:t>
            </a:r>
          </a:p>
          <a:p>
            <a:endParaRPr lang="en-US"/>
          </a:p>
        </p:txBody>
      </p:sp>
      <p:cxnSp>
        <p:nvCxnSpPr>
          <p:cNvPr id="3" name="Straight Connector 2">
            <a:extLst>
              <a:ext uri="{FF2B5EF4-FFF2-40B4-BE49-F238E27FC236}">
                <a16:creationId xmlns:a16="http://schemas.microsoft.com/office/drawing/2014/main" id="{C0BCF546-F263-E24B-9858-A61EC6DAF529}"/>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FA31FB03-76BF-DB4C-8C11-DCC29BCABBA7}"/>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31128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1" y="2276667"/>
            <a:ext cx="10972800" cy="1143000"/>
          </a:xfrm>
        </p:spPr>
        <p:txBody>
          <a:bodyPr>
            <a:normAutofit/>
          </a:bodyPr>
          <a:lstStyle>
            <a:lvl1pPr>
              <a:defRPr sz="5483">
                <a:solidFill>
                  <a:schemeClr val="bg1"/>
                </a:solidFill>
              </a:defRPr>
            </a:lvl1pPr>
          </a:lstStyle>
          <a:p>
            <a:r>
              <a:rPr lang="en-GB"/>
              <a:t>Header style</a:t>
            </a:r>
            <a:endParaRPr lang="en-US"/>
          </a:p>
        </p:txBody>
      </p:sp>
      <p:sp>
        <p:nvSpPr>
          <p:cNvPr id="5" name="Text Placeholder 4"/>
          <p:cNvSpPr>
            <a:spLocks noGrp="1"/>
          </p:cNvSpPr>
          <p:nvPr>
            <p:ph type="body" sz="quarter" idx="10" hasCustomPrompt="1"/>
          </p:nvPr>
        </p:nvSpPr>
        <p:spPr>
          <a:xfrm>
            <a:off x="609229" y="3290636"/>
            <a:ext cx="6370823" cy="1344596"/>
          </a:xfrm>
        </p:spPr>
        <p:txBody>
          <a:bodyPr/>
          <a:lstStyle>
            <a:lvl1pPr>
              <a:defRPr>
                <a:solidFill>
                  <a:srgbClr val="FFFFFF"/>
                </a:solidFill>
              </a:defRPr>
            </a:lvl1pPr>
          </a:lstStyle>
          <a:p>
            <a:pPr lvl="0"/>
            <a:r>
              <a:rPr lang="en-GB"/>
              <a:t>Sub-header Style</a:t>
            </a:r>
          </a:p>
        </p:txBody>
      </p:sp>
      <p:cxnSp>
        <p:nvCxnSpPr>
          <p:cNvPr id="6" name="Straight Connector 5">
            <a:extLst>
              <a:ext uri="{FF2B5EF4-FFF2-40B4-BE49-F238E27FC236}">
                <a16:creationId xmlns:a16="http://schemas.microsoft.com/office/drawing/2014/main" id="{AAA0806C-99C5-704B-8526-D21A83280F8E}"/>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72959D-C406-934E-A9B9-C38A823209D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71827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8733A9-220F-3448-BF78-5F4CE1C003D6}"/>
              </a:ext>
            </a:extLst>
          </p:cNvPr>
          <p:cNvSpPr>
            <a:spLocks noGrp="1"/>
          </p:cNvSpPr>
          <p:nvPr>
            <p:ph type="ctrTitle" hasCustomPrompt="1"/>
          </p:nvPr>
        </p:nvSpPr>
        <p:spPr>
          <a:xfrm>
            <a:off x="390769" y="788600"/>
            <a:ext cx="6516347" cy="770913"/>
          </a:xfrm>
        </p:spPr>
        <p:txBody>
          <a:bodyPr>
            <a:normAutofit/>
          </a:bodyPr>
          <a:lstStyle>
            <a:lvl1pPr>
              <a:defRPr sz="3800" baseline="0">
                <a:solidFill>
                  <a:srgbClr val="FFFFFF"/>
                </a:solidFill>
              </a:defRPr>
            </a:lvl1pPr>
          </a:lstStyle>
          <a:p>
            <a:r>
              <a:rPr lang="en-GB"/>
              <a:t>Header style</a:t>
            </a:r>
            <a:endParaRPr lang="en-US"/>
          </a:p>
        </p:txBody>
      </p:sp>
      <p:sp>
        <p:nvSpPr>
          <p:cNvPr id="9" name="Subtitle 2">
            <a:extLst>
              <a:ext uri="{FF2B5EF4-FFF2-40B4-BE49-F238E27FC236}">
                <a16:creationId xmlns:a16="http://schemas.microsoft.com/office/drawing/2014/main" id="{93B15C90-A246-7F4A-818D-B4DC826E7FE5}"/>
              </a:ext>
            </a:extLst>
          </p:cNvPr>
          <p:cNvSpPr>
            <a:spLocks noGrp="1"/>
          </p:cNvSpPr>
          <p:nvPr>
            <p:ph type="subTitle" idx="1" hasCustomPrompt="1"/>
          </p:nvPr>
        </p:nvSpPr>
        <p:spPr>
          <a:xfrm>
            <a:off x="390769" y="1559513"/>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FFFFFF"/>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10" name="Text Placeholder 9">
            <a:extLst>
              <a:ext uri="{FF2B5EF4-FFF2-40B4-BE49-F238E27FC236}">
                <a16:creationId xmlns:a16="http://schemas.microsoft.com/office/drawing/2014/main" id="{6C4E7469-3D80-6545-8E8A-3D3080EBF2B1}"/>
              </a:ext>
            </a:extLst>
          </p:cNvPr>
          <p:cNvSpPr>
            <a:spLocks noGrp="1"/>
          </p:cNvSpPr>
          <p:nvPr>
            <p:ph type="body" sz="quarter" idx="10" hasCustomPrompt="1"/>
          </p:nvPr>
        </p:nvSpPr>
        <p:spPr>
          <a:xfrm>
            <a:off x="390956" y="2117780"/>
            <a:ext cx="6516160" cy="484975"/>
          </a:xfrm>
        </p:spPr>
        <p:txBody>
          <a:bodyPr>
            <a:noAutofit/>
          </a:bodyPr>
          <a:lstStyle>
            <a:lvl1pPr>
              <a:defRPr sz="2000" cap="none" baseline="0">
                <a:solidFill>
                  <a:srgbClr val="FFFFFF"/>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11" name="Text Placeholder 11">
            <a:extLst>
              <a:ext uri="{FF2B5EF4-FFF2-40B4-BE49-F238E27FC236}">
                <a16:creationId xmlns:a16="http://schemas.microsoft.com/office/drawing/2014/main" id="{2B8F3297-1E31-1740-8866-AFAFAF218664}"/>
              </a:ext>
            </a:extLst>
          </p:cNvPr>
          <p:cNvSpPr>
            <a:spLocks noGrp="1"/>
          </p:cNvSpPr>
          <p:nvPr>
            <p:ph type="body" sz="quarter" idx="11" hasCustomPrompt="1"/>
          </p:nvPr>
        </p:nvSpPr>
        <p:spPr>
          <a:xfrm>
            <a:off x="390956" y="2602755"/>
            <a:ext cx="10964797" cy="3464344"/>
          </a:xfrm>
        </p:spPr>
        <p:txBody>
          <a:bodyPr>
            <a:noAutofit/>
          </a:bodyPr>
          <a:lstStyle>
            <a:lvl1pPr marL="0" indent="-266861">
              <a:buSzPct val="80000"/>
              <a:buFont typeface="Wingdings" charset="2"/>
              <a:buChar char="§"/>
              <a:defRPr sz="2000" cap="none">
                <a:solidFill>
                  <a:srgbClr val="FFFFFF"/>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a:t>Bullet text style</a:t>
            </a:r>
          </a:p>
          <a:p>
            <a:pPr lvl="1"/>
            <a:r>
              <a:rPr lang="en-GB"/>
              <a:t>Style</a:t>
            </a:r>
          </a:p>
          <a:p>
            <a:pPr lvl="2"/>
            <a:r>
              <a:rPr lang="en-GB"/>
              <a:t>Style</a:t>
            </a:r>
          </a:p>
          <a:p>
            <a:pPr lvl="3"/>
            <a:r>
              <a:rPr lang="en-GB"/>
              <a:t>Style</a:t>
            </a:r>
          </a:p>
          <a:p>
            <a:pPr lvl="4"/>
            <a:r>
              <a:rPr lang="en-GB"/>
              <a:t>Style</a:t>
            </a:r>
          </a:p>
          <a:p>
            <a:pPr lvl="5"/>
            <a:r>
              <a:rPr lang="en-GB"/>
              <a:t>Style</a:t>
            </a:r>
          </a:p>
        </p:txBody>
      </p:sp>
      <p:cxnSp>
        <p:nvCxnSpPr>
          <p:cNvPr id="6" name="Straight Connector 5">
            <a:extLst>
              <a:ext uri="{FF2B5EF4-FFF2-40B4-BE49-F238E27FC236}">
                <a16:creationId xmlns:a16="http://schemas.microsoft.com/office/drawing/2014/main" id="{AAA0806C-99C5-704B-8526-D21A83280F8E}"/>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72959D-C406-934E-A9B9-C38A823209D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2234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BDB65-7F69-2D4A-8FE5-F7D8D83695E7}"/>
              </a:ext>
            </a:extLst>
          </p:cNvPr>
          <p:cNvSpPr>
            <a:spLocks noGrp="1"/>
          </p:cNvSpPr>
          <p:nvPr>
            <p:ph type="ctrTitle" hasCustomPrompt="1"/>
          </p:nvPr>
        </p:nvSpPr>
        <p:spPr>
          <a:xfrm>
            <a:off x="390769" y="788600"/>
            <a:ext cx="6516347" cy="770913"/>
          </a:xfrm>
        </p:spPr>
        <p:txBody>
          <a:bodyPr>
            <a:normAutofit/>
          </a:bodyPr>
          <a:lstStyle>
            <a:lvl1pPr>
              <a:defRPr sz="3800" baseline="0">
                <a:solidFill>
                  <a:srgbClr val="FFFFFF"/>
                </a:solidFill>
              </a:defRPr>
            </a:lvl1pPr>
          </a:lstStyle>
          <a:p>
            <a:r>
              <a:rPr lang="en-GB"/>
              <a:t>Header style</a:t>
            </a:r>
            <a:endParaRPr lang="en-US"/>
          </a:p>
        </p:txBody>
      </p:sp>
      <p:sp>
        <p:nvSpPr>
          <p:cNvPr id="5" name="Subtitle 2">
            <a:extLst>
              <a:ext uri="{FF2B5EF4-FFF2-40B4-BE49-F238E27FC236}">
                <a16:creationId xmlns:a16="http://schemas.microsoft.com/office/drawing/2014/main" id="{F47FD08B-33D0-CC48-A768-094C96FBE6B2}"/>
              </a:ext>
            </a:extLst>
          </p:cNvPr>
          <p:cNvSpPr>
            <a:spLocks noGrp="1"/>
          </p:cNvSpPr>
          <p:nvPr>
            <p:ph type="subTitle" idx="1" hasCustomPrompt="1"/>
          </p:nvPr>
        </p:nvSpPr>
        <p:spPr>
          <a:xfrm>
            <a:off x="390769" y="1559513"/>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FFFFFF"/>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17F28601-0539-EF42-90D5-677D7DEEDEA5}"/>
              </a:ext>
            </a:extLst>
          </p:cNvPr>
          <p:cNvSpPr>
            <a:spLocks noGrp="1"/>
          </p:cNvSpPr>
          <p:nvPr>
            <p:ph type="body" sz="quarter" idx="10" hasCustomPrompt="1"/>
          </p:nvPr>
        </p:nvSpPr>
        <p:spPr>
          <a:xfrm>
            <a:off x="390956" y="2117780"/>
            <a:ext cx="6516160" cy="484975"/>
          </a:xfrm>
        </p:spPr>
        <p:txBody>
          <a:bodyPr>
            <a:noAutofit/>
          </a:bodyPr>
          <a:lstStyle>
            <a:lvl1pPr>
              <a:defRPr sz="2000" cap="none" baseline="0">
                <a:solidFill>
                  <a:srgbClr val="FFFFFF"/>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32AD8ADD-82B3-FF47-AEC4-586B37BBF9CB}"/>
              </a:ext>
            </a:extLst>
          </p:cNvPr>
          <p:cNvSpPr>
            <a:spLocks noGrp="1"/>
          </p:cNvSpPr>
          <p:nvPr>
            <p:ph type="body" sz="quarter" idx="11" hasCustomPrompt="1"/>
          </p:nvPr>
        </p:nvSpPr>
        <p:spPr>
          <a:xfrm>
            <a:off x="390956" y="2602755"/>
            <a:ext cx="10964797" cy="3464344"/>
          </a:xfrm>
        </p:spPr>
        <p:txBody>
          <a:bodyPr>
            <a:noAutofit/>
          </a:bodyPr>
          <a:lstStyle>
            <a:lvl1pPr marL="0" indent="-266861">
              <a:buSzPct val="80000"/>
              <a:buFont typeface="Wingdings" charset="2"/>
              <a:buChar char="§"/>
              <a:defRPr sz="2000" cap="none">
                <a:solidFill>
                  <a:srgbClr val="FFFFFF"/>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a:t>Bullet text style</a:t>
            </a:r>
          </a:p>
          <a:p>
            <a:pPr lvl="1"/>
            <a:r>
              <a:rPr lang="en-GB"/>
              <a:t>Style</a:t>
            </a:r>
          </a:p>
          <a:p>
            <a:pPr lvl="2"/>
            <a:r>
              <a:rPr lang="en-GB"/>
              <a:t>Style</a:t>
            </a:r>
          </a:p>
          <a:p>
            <a:pPr lvl="3"/>
            <a:r>
              <a:rPr lang="en-GB"/>
              <a:t>Style</a:t>
            </a:r>
          </a:p>
          <a:p>
            <a:pPr lvl="4"/>
            <a:r>
              <a:rPr lang="en-GB"/>
              <a:t>Style</a:t>
            </a:r>
          </a:p>
          <a:p>
            <a:pPr lvl="5"/>
            <a:r>
              <a:rPr lang="en-GB"/>
              <a:t>Style</a:t>
            </a:r>
          </a:p>
        </p:txBody>
      </p:sp>
      <p:cxnSp>
        <p:nvCxnSpPr>
          <p:cNvPr id="6" name="Straight Connector 5">
            <a:extLst>
              <a:ext uri="{FF2B5EF4-FFF2-40B4-BE49-F238E27FC236}">
                <a16:creationId xmlns:a16="http://schemas.microsoft.com/office/drawing/2014/main" id="{AAA0806C-99C5-704B-8526-D21A83280F8E}"/>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72959D-C406-934E-A9B9-C38A823209D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279356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D311F4-485B-F741-AA20-F22B672B99B2}"/>
              </a:ext>
            </a:extLst>
          </p:cNvPr>
          <p:cNvSpPr>
            <a:spLocks noGrp="1"/>
          </p:cNvSpPr>
          <p:nvPr>
            <p:ph type="ctrTitle" hasCustomPrompt="1"/>
          </p:nvPr>
        </p:nvSpPr>
        <p:spPr>
          <a:xfrm>
            <a:off x="390769" y="788600"/>
            <a:ext cx="6516347" cy="770913"/>
          </a:xfrm>
        </p:spPr>
        <p:txBody>
          <a:bodyPr>
            <a:normAutofit/>
          </a:bodyPr>
          <a:lstStyle>
            <a:lvl1pPr>
              <a:defRPr sz="3800" baseline="0">
                <a:solidFill>
                  <a:srgbClr val="FFFFFF"/>
                </a:solidFill>
              </a:defRPr>
            </a:lvl1pPr>
          </a:lstStyle>
          <a:p>
            <a:r>
              <a:rPr lang="en-GB"/>
              <a:t>Header style</a:t>
            </a:r>
            <a:endParaRPr lang="en-US"/>
          </a:p>
        </p:txBody>
      </p:sp>
      <p:sp>
        <p:nvSpPr>
          <p:cNvPr id="5" name="Subtitle 2">
            <a:extLst>
              <a:ext uri="{FF2B5EF4-FFF2-40B4-BE49-F238E27FC236}">
                <a16:creationId xmlns:a16="http://schemas.microsoft.com/office/drawing/2014/main" id="{E50B9373-C0B5-B041-AF1A-DC605F0D5EEE}"/>
              </a:ext>
            </a:extLst>
          </p:cNvPr>
          <p:cNvSpPr>
            <a:spLocks noGrp="1"/>
          </p:cNvSpPr>
          <p:nvPr>
            <p:ph type="subTitle" idx="1" hasCustomPrompt="1"/>
          </p:nvPr>
        </p:nvSpPr>
        <p:spPr>
          <a:xfrm>
            <a:off x="390769" y="1559513"/>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FFFFFF"/>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D778EA06-6ECE-5F4E-B211-58EBFBA2C021}"/>
              </a:ext>
            </a:extLst>
          </p:cNvPr>
          <p:cNvSpPr>
            <a:spLocks noGrp="1"/>
          </p:cNvSpPr>
          <p:nvPr>
            <p:ph type="body" sz="quarter" idx="10" hasCustomPrompt="1"/>
          </p:nvPr>
        </p:nvSpPr>
        <p:spPr>
          <a:xfrm>
            <a:off x="390956" y="2117780"/>
            <a:ext cx="6516160" cy="484975"/>
          </a:xfrm>
        </p:spPr>
        <p:txBody>
          <a:bodyPr>
            <a:noAutofit/>
          </a:bodyPr>
          <a:lstStyle>
            <a:lvl1pPr>
              <a:defRPr sz="2000" cap="none" baseline="0">
                <a:solidFill>
                  <a:srgbClr val="FFFFFF"/>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72A4CC00-28AE-544D-B938-7988CF375714}"/>
              </a:ext>
            </a:extLst>
          </p:cNvPr>
          <p:cNvSpPr>
            <a:spLocks noGrp="1"/>
          </p:cNvSpPr>
          <p:nvPr>
            <p:ph type="body" sz="quarter" idx="11" hasCustomPrompt="1"/>
          </p:nvPr>
        </p:nvSpPr>
        <p:spPr>
          <a:xfrm>
            <a:off x="390956" y="2602755"/>
            <a:ext cx="6516160" cy="3464344"/>
          </a:xfrm>
        </p:spPr>
        <p:txBody>
          <a:bodyPr>
            <a:noAutofit/>
          </a:bodyPr>
          <a:lstStyle>
            <a:lvl1pPr marL="0" indent="-266861">
              <a:buSzPct val="80000"/>
              <a:buFont typeface="Wingdings" charset="2"/>
              <a:buChar char="§"/>
              <a:defRPr sz="2000" cap="none">
                <a:solidFill>
                  <a:srgbClr val="FFFFFF"/>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a:t>Bullet text style</a:t>
            </a:r>
          </a:p>
          <a:p>
            <a:pPr lvl="1"/>
            <a:r>
              <a:rPr lang="en-GB"/>
              <a:t>Style</a:t>
            </a:r>
          </a:p>
          <a:p>
            <a:pPr lvl="2"/>
            <a:r>
              <a:rPr lang="en-GB"/>
              <a:t>Style</a:t>
            </a:r>
          </a:p>
          <a:p>
            <a:pPr lvl="3"/>
            <a:r>
              <a:rPr lang="en-GB"/>
              <a:t>Style</a:t>
            </a:r>
          </a:p>
          <a:p>
            <a:pPr lvl="4"/>
            <a:r>
              <a:rPr lang="en-GB"/>
              <a:t>Style</a:t>
            </a:r>
          </a:p>
          <a:p>
            <a:pPr lvl="5"/>
            <a:r>
              <a:rPr lang="en-GB"/>
              <a:t>Style</a:t>
            </a:r>
          </a:p>
        </p:txBody>
      </p:sp>
      <p:sp>
        <p:nvSpPr>
          <p:cNvPr id="10" name="Picture Placeholder 13">
            <a:extLst>
              <a:ext uri="{FF2B5EF4-FFF2-40B4-BE49-F238E27FC236}">
                <a16:creationId xmlns:a16="http://schemas.microsoft.com/office/drawing/2014/main" id="{ADF216DF-7407-764C-9520-BCA2E0F34EDE}"/>
              </a:ext>
            </a:extLst>
          </p:cNvPr>
          <p:cNvSpPr>
            <a:spLocks noGrp="1"/>
          </p:cNvSpPr>
          <p:nvPr>
            <p:ph type="pic" sz="quarter" idx="12" hasCustomPrompt="1"/>
          </p:nvPr>
        </p:nvSpPr>
        <p:spPr>
          <a:xfrm>
            <a:off x="7566941" y="2360270"/>
            <a:ext cx="4077121" cy="3698917"/>
          </a:xfrm>
        </p:spPr>
        <p:txBody>
          <a:bodyPr anchor="ctr">
            <a:normAutofit/>
          </a:bodyPr>
          <a:lstStyle>
            <a:lvl1pPr algn="ctr">
              <a:defRPr sz="2000" baseline="0">
                <a:solidFill>
                  <a:srgbClr val="FFFFFF"/>
                </a:solidFill>
              </a:defRPr>
            </a:lvl1pPr>
          </a:lstStyle>
          <a:p>
            <a:r>
              <a:rPr lang="en-US"/>
              <a:t>Drag image  to placeholder or click icon to add</a:t>
            </a:r>
          </a:p>
        </p:txBody>
      </p:sp>
      <p:cxnSp>
        <p:nvCxnSpPr>
          <p:cNvPr id="6" name="Straight Connector 5">
            <a:extLst>
              <a:ext uri="{FF2B5EF4-FFF2-40B4-BE49-F238E27FC236}">
                <a16:creationId xmlns:a16="http://schemas.microsoft.com/office/drawing/2014/main" id="{AAA0806C-99C5-704B-8526-D21A83280F8E}"/>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72959D-C406-934E-A9B9-C38A823209D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854565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49639A-08CA-9848-B0CE-85D3D9E54792}"/>
              </a:ext>
            </a:extLst>
          </p:cNvPr>
          <p:cNvSpPr>
            <a:spLocks noGrp="1"/>
          </p:cNvSpPr>
          <p:nvPr>
            <p:ph type="ctrTitle" hasCustomPrompt="1"/>
          </p:nvPr>
        </p:nvSpPr>
        <p:spPr>
          <a:xfrm>
            <a:off x="425649" y="795612"/>
            <a:ext cx="6516347" cy="770913"/>
          </a:xfrm>
        </p:spPr>
        <p:txBody>
          <a:bodyPr>
            <a:normAutofit/>
          </a:bodyPr>
          <a:lstStyle>
            <a:lvl1pPr>
              <a:defRPr sz="3800" baseline="0">
                <a:solidFill>
                  <a:schemeClr val="bg1"/>
                </a:solidFill>
              </a:defRPr>
            </a:lvl1pPr>
          </a:lstStyle>
          <a:p>
            <a:r>
              <a:rPr lang="en-GB"/>
              <a:t>Header style</a:t>
            </a:r>
            <a:endParaRPr lang="en-US"/>
          </a:p>
        </p:txBody>
      </p:sp>
      <p:sp>
        <p:nvSpPr>
          <p:cNvPr id="5" name="Subtitle 2">
            <a:extLst>
              <a:ext uri="{FF2B5EF4-FFF2-40B4-BE49-F238E27FC236}">
                <a16:creationId xmlns:a16="http://schemas.microsoft.com/office/drawing/2014/main" id="{663B2A72-DEAA-5541-B26C-B460E70B5AF9}"/>
              </a:ext>
            </a:extLst>
          </p:cNvPr>
          <p:cNvSpPr>
            <a:spLocks noGrp="1"/>
          </p:cNvSpPr>
          <p:nvPr>
            <p:ph type="subTitle" idx="1" hasCustomPrompt="1"/>
          </p:nvPr>
        </p:nvSpPr>
        <p:spPr>
          <a:xfrm>
            <a:off x="428094" y="1566524"/>
            <a:ext cx="10366703"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F9B8ABC6-666E-7842-92F2-3F81CA67C46D}"/>
              </a:ext>
            </a:extLst>
          </p:cNvPr>
          <p:cNvSpPr>
            <a:spLocks noGrp="1"/>
          </p:cNvSpPr>
          <p:nvPr>
            <p:ph type="body" sz="quarter" idx="10" hasCustomPrompt="1"/>
          </p:nvPr>
        </p:nvSpPr>
        <p:spPr>
          <a:xfrm>
            <a:off x="428277" y="2124792"/>
            <a:ext cx="10366515" cy="484975"/>
          </a:xfrm>
        </p:spPr>
        <p:txBody>
          <a:bodyPr>
            <a:noAutofit/>
          </a:bodyPr>
          <a:lstStyle>
            <a:lvl1pPr>
              <a:defRPr sz="2000" cap="none" baseline="0">
                <a:solidFill>
                  <a:schemeClr val="bg1"/>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44EACD76-9672-3B4A-AC1B-7D4DCB348FE8}"/>
              </a:ext>
            </a:extLst>
          </p:cNvPr>
          <p:cNvSpPr>
            <a:spLocks noGrp="1"/>
          </p:cNvSpPr>
          <p:nvPr>
            <p:ph type="body" sz="quarter" idx="11" hasCustomPrompt="1"/>
          </p:nvPr>
        </p:nvSpPr>
        <p:spPr>
          <a:xfrm>
            <a:off x="425838" y="2609769"/>
            <a:ext cx="5083317" cy="3457333"/>
          </a:xfrm>
        </p:spPr>
        <p:txBody>
          <a:bodyPr>
            <a:noAutofit/>
          </a:bodyPr>
          <a:lstStyle>
            <a:lvl1pPr marL="0" indent="-266861">
              <a:buSzPct val="80000"/>
              <a:buFont typeface="Wingdings" charset="2"/>
              <a:buChar char="§"/>
              <a:defRPr sz="2000" cap="none">
                <a:solidFill>
                  <a:schemeClr val="bg1"/>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10" name="Text Placeholder 11">
            <a:extLst>
              <a:ext uri="{FF2B5EF4-FFF2-40B4-BE49-F238E27FC236}">
                <a16:creationId xmlns:a16="http://schemas.microsoft.com/office/drawing/2014/main" id="{53F2215D-0729-8543-8C0D-DC3D93BDEF52}"/>
              </a:ext>
            </a:extLst>
          </p:cNvPr>
          <p:cNvSpPr>
            <a:spLocks noGrp="1"/>
          </p:cNvSpPr>
          <p:nvPr>
            <p:ph type="body" sz="quarter" idx="12" hasCustomPrompt="1"/>
          </p:nvPr>
        </p:nvSpPr>
        <p:spPr>
          <a:xfrm>
            <a:off x="6110018" y="2609769"/>
            <a:ext cx="5171089" cy="3457333"/>
          </a:xfrm>
        </p:spPr>
        <p:txBody>
          <a:bodyPr>
            <a:noAutofit/>
          </a:bodyPr>
          <a:lstStyle>
            <a:lvl1pPr marL="0" indent="-266861">
              <a:buSzPct val="80000"/>
              <a:buFont typeface="Wingdings" charset="2"/>
              <a:buChar char="§"/>
              <a:defRPr sz="2000" cap="none">
                <a:solidFill>
                  <a:schemeClr val="bg1"/>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6" name="Straight Connector 5">
            <a:extLst>
              <a:ext uri="{FF2B5EF4-FFF2-40B4-BE49-F238E27FC236}">
                <a16:creationId xmlns:a16="http://schemas.microsoft.com/office/drawing/2014/main" id="{AAA0806C-99C5-704B-8526-D21A83280F8E}"/>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72959D-C406-934E-A9B9-C38A823209D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004227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B6F7784-C8FE-DF4E-9437-AA62B5A5F617}"/>
              </a:ext>
            </a:extLst>
          </p:cNvPr>
          <p:cNvSpPr>
            <a:spLocks noGrp="1"/>
          </p:cNvSpPr>
          <p:nvPr>
            <p:ph type="subTitle" idx="1" hasCustomPrompt="1"/>
          </p:nvPr>
        </p:nvSpPr>
        <p:spPr>
          <a:xfrm>
            <a:off x="422036" y="617501"/>
            <a:ext cx="9018953"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5" name="Picture Placeholder 13">
            <a:extLst>
              <a:ext uri="{FF2B5EF4-FFF2-40B4-BE49-F238E27FC236}">
                <a16:creationId xmlns:a16="http://schemas.microsoft.com/office/drawing/2014/main" id="{5A208E4E-72B6-B34C-918D-D65C43FB0FD2}"/>
              </a:ext>
            </a:extLst>
          </p:cNvPr>
          <p:cNvSpPr>
            <a:spLocks noGrp="1"/>
          </p:cNvSpPr>
          <p:nvPr>
            <p:ph type="pic" sz="quarter" idx="12" hasCustomPrompt="1"/>
          </p:nvPr>
        </p:nvSpPr>
        <p:spPr>
          <a:xfrm>
            <a:off x="422036" y="1475742"/>
            <a:ext cx="3532553" cy="3768762"/>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8" name="Text Placeholder 11">
            <a:extLst>
              <a:ext uri="{FF2B5EF4-FFF2-40B4-BE49-F238E27FC236}">
                <a16:creationId xmlns:a16="http://schemas.microsoft.com/office/drawing/2014/main" id="{9FE66BA1-A410-D74A-B25B-10EF73075DEB}"/>
              </a:ext>
            </a:extLst>
          </p:cNvPr>
          <p:cNvSpPr>
            <a:spLocks noGrp="1"/>
          </p:cNvSpPr>
          <p:nvPr>
            <p:ph type="body" sz="quarter" idx="11" hasCustomPrompt="1"/>
          </p:nvPr>
        </p:nvSpPr>
        <p:spPr>
          <a:xfrm>
            <a:off x="422036"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9" name="Picture Placeholder 13">
            <a:extLst>
              <a:ext uri="{FF2B5EF4-FFF2-40B4-BE49-F238E27FC236}">
                <a16:creationId xmlns:a16="http://schemas.microsoft.com/office/drawing/2014/main" id="{CEF890BC-18EF-774D-AEFD-9AC32158E843}"/>
              </a:ext>
            </a:extLst>
          </p:cNvPr>
          <p:cNvSpPr>
            <a:spLocks noGrp="1"/>
          </p:cNvSpPr>
          <p:nvPr>
            <p:ph type="pic" sz="quarter" idx="13" hasCustomPrompt="1"/>
          </p:nvPr>
        </p:nvSpPr>
        <p:spPr>
          <a:xfrm>
            <a:off x="4329728" y="1475742"/>
            <a:ext cx="3532553" cy="3768762"/>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0" name="Text Placeholder 11">
            <a:extLst>
              <a:ext uri="{FF2B5EF4-FFF2-40B4-BE49-F238E27FC236}">
                <a16:creationId xmlns:a16="http://schemas.microsoft.com/office/drawing/2014/main" id="{5CD24C08-FF97-3142-9EA8-92BCEC84297F}"/>
              </a:ext>
            </a:extLst>
          </p:cNvPr>
          <p:cNvSpPr>
            <a:spLocks noGrp="1"/>
          </p:cNvSpPr>
          <p:nvPr>
            <p:ph type="body" sz="quarter" idx="15" hasCustomPrompt="1"/>
          </p:nvPr>
        </p:nvSpPr>
        <p:spPr>
          <a:xfrm>
            <a:off x="4329726"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11" name="Picture Placeholder 13">
            <a:extLst>
              <a:ext uri="{FF2B5EF4-FFF2-40B4-BE49-F238E27FC236}">
                <a16:creationId xmlns:a16="http://schemas.microsoft.com/office/drawing/2014/main" id="{5C6285C7-32AD-FE49-AB30-C1BEA6D58741}"/>
              </a:ext>
            </a:extLst>
          </p:cNvPr>
          <p:cNvSpPr>
            <a:spLocks noGrp="1"/>
          </p:cNvSpPr>
          <p:nvPr>
            <p:ph type="pic" sz="quarter" idx="14" hasCustomPrompt="1"/>
          </p:nvPr>
        </p:nvSpPr>
        <p:spPr>
          <a:xfrm>
            <a:off x="8346836" y="1475742"/>
            <a:ext cx="3532553" cy="3768762"/>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2" name="Text Placeholder 11">
            <a:extLst>
              <a:ext uri="{FF2B5EF4-FFF2-40B4-BE49-F238E27FC236}">
                <a16:creationId xmlns:a16="http://schemas.microsoft.com/office/drawing/2014/main" id="{A0437A01-E34E-134B-81E3-EB27F1AFB879}"/>
              </a:ext>
            </a:extLst>
          </p:cNvPr>
          <p:cNvSpPr>
            <a:spLocks noGrp="1"/>
          </p:cNvSpPr>
          <p:nvPr>
            <p:ph type="body" sz="quarter" idx="16" hasCustomPrompt="1"/>
          </p:nvPr>
        </p:nvSpPr>
        <p:spPr>
          <a:xfrm>
            <a:off x="8346834"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cxnSp>
        <p:nvCxnSpPr>
          <p:cNvPr id="6" name="Straight Connector 5">
            <a:extLst>
              <a:ext uri="{FF2B5EF4-FFF2-40B4-BE49-F238E27FC236}">
                <a16:creationId xmlns:a16="http://schemas.microsoft.com/office/drawing/2014/main" id="{AAA0806C-99C5-704B-8526-D21A83280F8E}"/>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72959D-C406-934E-A9B9-C38A823209D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947835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A594C1DE-DE19-A741-BF4F-A7B71DC079C5}"/>
              </a:ext>
            </a:extLst>
          </p:cNvPr>
          <p:cNvSpPr>
            <a:spLocks noGrp="1"/>
          </p:cNvSpPr>
          <p:nvPr>
            <p:ph type="subTitle" idx="1" hasCustomPrompt="1"/>
          </p:nvPr>
        </p:nvSpPr>
        <p:spPr>
          <a:xfrm>
            <a:off x="422036" y="617501"/>
            <a:ext cx="9018953"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14" name="Picture Placeholder 13">
            <a:extLst>
              <a:ext uri="{FF2B5EF4-FFF2-40B4-BE49-F238E27FC236}">
                <a16:creationId xmlns:a16="http://schemas.microsoft.com/office/drawing/2014/main" id="{53182874-6E4C-0740-A900-D2E9CC578589}"/>
              </a:ext>
            </a:extLst>
          </p:cNvPr>
          <p:cNvSpPr>
            <a:spLocks noGrp="1"/>
          </p:cNvSpPr>
          <p:nvPr>
            <p:ph type="pic" sz="quarter" idx="12" hasCustomPrompt="1"/>
          </p:nvPr>
        </p:nvSpPr>
        <p:spPr>
          <a:xfrm>
            <a:off x="422034" y="1382045"/>
            <a:ext cx="5509847" cy="3862461"/>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5" name="Text Placeholder 11">
            <a:extLst>
              <a:ext uri="{FF2B5EF4-FFF2-40B4-BE49-F238E27FC236}">
                <a16:creationId xmlns:a16="http://schemas.microsoft.com/office/drawing/2014/main" id="{06A928C5-7DDB-9944-B1EB-F660A8CA7D02}"/>
              </a:ext>
            </a:extLst>
          </p:cNvPr>
          <p:cNvSpPr>
            <a:spLocks noGrp="1"/>
          </p:cNvSpPr>
          <p:nvPr>
            <p:ph type="body" sz="quarter" idx="11" hasCustomPrompt="1"/>
          </p:nvPr>
        </p:nvSpPr>
        <p:spPr>
          <a:xfrm>
            <a:off x="422034" y="5408501"/>
            <a:ext cx="5509847"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16" name="Picture Placeholder 13">
            <a:extLst>
              <a:ext uri="{FF2B5EF4-FFF2-40B4-BE49-F238E27FC236}">
                <a16:creationId xmlns:a16="http://schemas.microsoft.com/office/drawing/2014/main" id="{A495D72F-1A2A-1F4F-8FD8-AE9BC92D5733}"/>
              </a:ext>
            </a:extLst>
          </p:cNvPr>
          <p:cNvSpPr>
            <a:spLocks noGrp="1"/>
          </p:cNvSpPr>
          <p:nvPr>
            <p:ph type="pic" sz="quarter" idx="13" hasCustomPrompt="1"/>
          </p:nvPr>
        </p:nvSpPr>
        <p:spPr>
          <a:xfrm>
            <a:off x="6275757" y="1382045"/>
            <a:ext cx="5494212" cy="3862461"/>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7" name="Text Placeholder 11">
            <a:extLst>
              <a:ext uri="{FF2B5EF4-FFF2-40B4-BE49-F238E27FC236}">
                <a16:creationId xmlns:a16="http://schemas.microsoft.com/office/drawing/2014/main" id="{A834622A-D9CB-8647-A130-98CB03E1DFC8}"/>
              </a:ext>
            </a:extLst>
          </p:cNvPr>
          <p:cNvSpPr>
            <a:spLocks noGrp="1"/>
          </p:cNvSpPr>
          <p:nvPr>
            <p:ph type="body" sz="quarter" idx="15" hasCustomPrompt="1"/>
          </p:nvPr>
        </p:nvSpPr>
        <p:spPr>
          <a:xfrm>
            <a:off x="6275757" y="5408501"/>
            <a:ext cx="5494212"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cxnSp>
        <p:nvCxnSpPr>
          <p:cNvPr id="6" name="Straight Connector 5">
            <a:extLst>
              <a:ext uri="{FF2B5EF4-FFF2-40B4-BE49-F238E27FC236}">
                <a16:creationId xmlns:a16="http://schemas.microsoft.com/office/drawing/2014/main" id="{AAA0806C-99C5-704B-8526-D21A83280F8E}"/>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B72959D-C406-934E-A9B9-C38A823209D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548800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1" y="2276667"/>
            <a:ext cx="10972800" cy="1143000"/>
          </a:xfrm>
        </p:spPr>
        <p:txBody>
          <a:bodyPr>
            <a:normAutofit/>
          </a:bodyPr>
          <a:lstStyle>
            <a:lvl1pPr>
              <a:defRPr sz="5483">
                <a:solidFill>
                  <a:schemeClr val="bg1"/>
                </a:solidFill>
              </a:defRPr>
            </a:lvl1pPr>
          </a:lstStyle>
          <a:p>
            <a:r>
              <a:rPr lang="en-GB"/>
              <a:t>Header style</a:t>
            </a:r>
            <a:endParaRPr lang="en-US"/>
          </a:p>
        </p:txBody>
      </p:sp>
      <p:sp>
        <p:nvSpPr>
          <p:cNvPr id="12" name="Text Placeholder 4"/>
          <p:cNvSpPr>
            <a:spLocks noGrp="1"/>
          </p:cNvSpPr>
          <p:nvPr>
            <p:ph type="body" sz="quarter" idx="10" hasCustomPrompt="1"/>
          </p:nvPr>
        </p:nvSpPr>
        <p:spPr>
          <a:xfrm>
            <a:off x="609229" y="3290636"/>
            <a:ext cx="6370823" cy="1344596"/>
          </a:xfrm>
        </p:spPr>
        <p:txBody>
          <a:bodyPr/>
          <a:lstStyle>
            <a:lvl1pPr>
              <a:defRPr>
                <a:solidFill>
                  <a:srgbClr val="FFFFFF"/>
                </a:solidFill>
              </a:defRPr>
            </a:lvl1pPr>
          </a:lstStyle>
          <a:p>
            <a:pPr lvl="0"/>
            <a:r>
              <a:rPr lang="en-GB"/>
              <a:t>Sub-header Style</a:t>
            </a:r>
          </a:p>
        </p:txBody>
      </p:sp>
      <p:cxnSp>
        <p:nvCxnSpPr>
          <p:cNvPr id="4" name="Straight Connector 3">
            <a:extLst>
              <a:ext uri="{FF2B5EF4-FFF2-40B4-BE49-F238E27FC236}">
                <a16:creationId xmlns:a16="http://schemas.microsoft.com/office/drawing/2014/main" id="{F0DBE9D5-5ED0-DD46-BBE7-753EEBDAECED}"/>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E88A4A46-AD15-634B-81E7-FFD37F3DDF49}"/>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476909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5D174A-7D29-694F-855D-1C3D8958B058}"/>
              </a:ext>
            </a:extLst>
          </p:cNvPr>
          <p:cNvSpPr>
            <a:spLocks noGrp="1"/>
          </p:cNvSpPr>
          <p:nvPr>
            <p:ph type="ctrTitle" hasCustomPrompt="1"/>
          </p:nvPr>
        </p:nvSpPr>
        <p:spPr>
          <a:xfrm>
            <a:off x="390583" y="790903"/>
            <a:ext cx="6516347" cy="770913"/>
          </a:xfrm>
        </p:spPr>
        <p:txBody>
          <a:bodyPr>
            <a:normAutofit/>
          </a:bodyPr>
          <a:lstStyle>
            <a:lvl1pPr>
              <a:defRPr sz="3800" baseline="0">
                <a:solidFill>
                  <a:srgbClr val="FFFFFF"/>
                </a:solidFill>
              </a:defRPr>
            </a:lvl1pPr>
          </a:lstStyle>
          <a:p>
            <a:r>
              <a:rPr lang="en-GB"/>
              <a:t>Header style</a:t>
            </a:r>
            <a:endParaRPr lang="en-US"/>
          </a:p>
        </p:txBody>
      </p:sp>
      <p:sp>
        <p:nvSpPr>
          <p:cNvPr id="7" name="Subtitle 2">
            <a:extLst>
              <a:ext uri="{FF2B5EF4-FFF2-40B4-BE49-F238E27FC236}">
                <a16:creationId xmlns:a16="http://schemas.microsoft.com/office/drawing/2014/main" id="{8D0FF544-12C2-F64E-AC15-CA564C4506E3}"/>
              </a:ext>
            </a:extLst>
          </p:cNvPr>
          <p:cNvSpPr>
            <a:spLocks noGrp="1"/>
          </p:cNvSpPr>
          <p:nvPr>
            <p:ph type="subTitle" idx="1" hasCustomPrompt="1"/>
          </p:nvPr>
        </p:nvSpPr>
        <p:spPr>
          <a:xfrm>
            <a:off x="390583" y="1561815"/>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FFFFFF"/>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A2CD47A2-8E8B-484E-A5B3-CB1F4B00E847}"/>
              </a:ext>
            </a:extLst>
          </p:cNvPr>
          <p:cNvSpPr>
            <a:spLocks noGrp="1"/>
          </p:cNvSpPr>
          <p:nvPr>
            <p:ph type="body" sz="quarter" idx="10" hasCustomPrompt="1"/>
          </p:nvPr>
        </p:nvSpPr>
        <p:spPr>
          <a:xfrm>
            <a:off x="390769" y="2120083"/>
            <a:ext cx="6516160" cy="484975"/>
          </a:xfrm>
        </p:spPr>
        <p:txBody>
          <a:bodyPr>
            <a:noAutofit/>
          </a:bodyPr>
          <a:lstStyle>
            <a:lvl1pPr>
              <a:defRPr sz="2000" cap="none" baseline="0">
                <a:solidFill>
                  <a:srgbClr val="FFFFFF"/>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389A7F62-FB9D-E947-8612-E618415FFA5D}"/>
              </a:ext>
            </a:extLst>
          </p:cNvPr>
          <p:cNvSpPr>
            <a:spLocks noGrp="1"/>
          </p:cNvSpPr>
          <p:nvPr>
            <p:ph type="body" sz="quarter" idx="11" hasCustomPrompt="1"/>
          </p:nvPr>
        </p:nvSpPr>
        <p:spPr>
          <a:xfrm>
            <a:off x="390770" y="2605057"/>
            <a:ext cx="10964797" cy="3462042"/>
          </a:xfrm>
        </p:spPr>
        <p:txBody>
          <a:bodyPr>
            <a:noAutofit/>
          </a:bodyPr>
          <a:lstStyle>
            <a:lvl1pPr marL="0" indent="-266861">
              <a:buSzPct val="80000"/>
              <a:buFont typeface="Wingdings" charset="2"/>
              <a:buChar char="§"/>
              <a:defRPr sz="2000" cap="none">
                <a:solidFill>
                  <a:srgbClr val="FFFFFF"/>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a:t>Bullet text style</a:t>
            </a:r>
          </a:p>
          <a:p>
            <a:pPr lvl="1"/>
            <a:r>
              <a:rPr lang="en-GB"/>
              <a:t>Style</a:t>
            </a:r>
          </a:p>
          <a:p>
            <a:pPr lvl="2"/>
            <a:r>
              <a:rPr lang="en-GB"/>
              <a:t>Style</a:t>
            </a:r>
          </a:p>
          <a:p>
            <a:pPr lvl="3"/>
            <a:r>
              <a:rPr lang="en-GB"/>
              <a:t>Style</a:t>
            </a:r>
          </a:p>
          <a:p>
            <a:pPr lvl="4"/>
            <a:r>
              <a:rPr lang="en-GB"/>
              <a:t>Style</a:t>
            </a:r>
          </a:p>
          <a:p>
            <a:pPr lvl="5"/>
            <a:r>
              <a:rPr lang="en-GB"/>
              <a:t>Style</a:t>
            </a:r>
          </a:p>
        </p:txBody>
      </p:sp>
      <p:cxnSp>
        <p:nvCxnSpPr>
          <p:cNvPr id="4" name="Straight Connector 3">
            <a:extLst>
              <a:ext uri="{FF2B5EF4-FFF2-40B4-BE49-F238E27FC236}">
                <a16:creationId xmlns:a16="http://schemas.microsoft.com/office/drawing/2014/main" id="{F0DBE9D5-5ED0-DD46-BBE7-753EEBDAECED}"/>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E88A4A46-AD15-634B-81E7-FFD37F3DDF49}"/>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51978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4EC5-50DF-6C45-8E2D-E44401CA9342}"/>
              </a:ext>
            </a:extLst>
          </p:cNvPr>
          <p:cNvSpPr>
            <a:spLocks noGrp="1"/>
          </p:cNvSpPr>
          <p:nvPr>
            <p:ph type="ctrTitle" hasCustomPrompt="1"/>
          </p:nvPr>
        </p:nvSpPr>
        <p:spPr>
          <a:xfrm>
            <a:off x="390769" y="790903"/>
            <a:ext cx="6516347"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A5A1EA79-7440-9F43-9AF2-D0B60CBBEF7C}"/>
              </a:ext>
            </a:extLst>
          </p:cNvPr>
          <p:cNvSpPr>
            <a:spLocks noGrp="1"/>
          </p:cNvSpPr>
          <p:nvPr>
            <p:ph type="subTitle" idx="1" hasCustomPrompt="1"/>
          </p:nvPr>
        </p:nvSpPr>
        <p:spPr>
          <a:xfrm>
            <a:off x="390769" y="1561815"/>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CD73A215-5A0C-EF42-925E-614CD1B4A083}"/>
              </a:ext>
            </a:extLst>
          </p:cNvPr>
          <p:cNvSpPr>
            <a:spLocks noGrp="1"/>
          </p:cNvSpPr>
          <p:nvPr>
            <p:ph type="body" sz="quarter" idx="10" hasCustomPrompt="1"/>
          </p:nvPr>
        </p:nvSpPr>
        <p:spPr>
          <a:xfrm>
            <a:off x="390956" y="2120083"/>
            <a:ext cx="6516160"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5E5353F3-428E-204F-853D-59770CC9023B}"/>
              </a:ext>
            </a:extLst>
          </p:cNvPr>
          <p:cNvSpPr>
            <a:spLocks noGrp="1"/>
          </p:cNvSpPr>
          <p:nvPr>
            <p:ph type="body" sz="quarter" idx="13" hasCustomPrompt="1"/>
          </p:nvPr>
        </p:nvSpPr>
        <p:spPr>
          <a:xfrm>
            <a:off x="390956" y="2605059"/>
            <a:ext cx="10964797" cy="3462043"/>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6" name="Straight Connector 5">
            <a:extLst>
              <a:ext uri="{FF2B5EF4-FFF2-40B4-BE49-F238E27FC236}">
                <a16:creationId xmlns:a16="http://schemas.microsoft.com/office/drawing/2014/main" id="{B32367C5-9DC5-E54E-AD93-B3FB783E41B1}"/>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D36144A-1FF1-864A-9B42-41FE6B6FD2AF}"/>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528214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511B19-E7EB-D940-B70E-7C9F4400D7A0}"/>
              </a:ext>
            </a:extLst>
          </p:cNvPr>
          <p:cNvSpPr>
            <a:spLocks noGrp="1"/>
          </p:cNvSpPr>
          <p:nvPr>
            <p:ph type="ctrTitle" hasCustomPrompt="1"/>
          </p:nvPr>
        </p:nvSpPr>
        <p:spPr>
          <a:xfrm>
            <a:off x="390769" y="790903"/>
            <a:ext cx="6516347" cy="770913"/>
          </a:xfrm>
        </p:spPr>
        <p:txBody>
          <a:bodyPr>
            <a:normAutofit/>
          </a:bodyPr>
          <a:lstStyle>
            <a:lvl1pPr>
              <a:defRPr sz="3800" baseline="0">
                <a:solidFill>
                  <a:srgbClr val="FFFFFF"/>
                </a:solidFill>
              </a:defRPr>
            </a:lvl1pPr>
          </a:lstStyle>
          <a:p>
            <a:r>
              <a:rPr lang="en-GB"/>
              <a:t>Header style</a:t>
            </a:r>
            <a:endParaRPr lang="en-US"/>
          </a:p>
        </p:txBody>
      </p:sp>
      <p:sp>
        <p:nvSpPr>
          <p:cNvPr id="7" name="Subtitle 2">
            <a:extLst>
              <a:ext uri="{FF2B5EF4-FFF2-40B4-BE49-F238E27FC236}">
                <a16:creationId xmlns:a16="http://schemas.microsoft.com/office/drawing/2014/main" id="{5FC17F36-2FED-A749-8E4C-6218BF6C38C1}"/>
              </a:ext>
            </a:extLst>
          </p:cNvPr>
          <p:cNvSpPr>
            <a:spLocks noGrp="1"/>
          </p:cNvSpPr>
          <p:nvPr>
            <p:ph type="subTitle" idx="1" hasCustomPrompt="1"/>
          </p:nvPr>
        </p:nvSpPr>
        <p:spPr>
          <a:xfrm>
            <a:off x="390769" y="1561815"/>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FFFFFF"/>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987A4178-F71C-6A4F-8EA1-784B21ECD603}"/>
              </a:ext>
            </a:extLst>
          </p:cNvPr>
          <p:cNvSpPr>
            <a:spLocks noGrp="1"/>
          </p:cNvSpPr>
          <p:nvPr>
            <p:ph type="body" sz="quarter" idx="10" hasCustomPrompt="1"/>
          </p:nvPr>
        </p:nvSpPr>
        <p:spPr>
          <a:xfrm>
            <a:off x="390956" y="2120083"/>
            <a:ext cx="6516160" cy="484975"/>
          </a:xfrm>
        </p:spPr>
        <p:txBody>
          <a:bodyPr>
            <a:noAutofit/>
          </a:bodyPr>
          <a:lstStyle>
            <a:lvl1pPr>
              <a:defRPr sz="2000" cap="none" baseline="0">
                <a:solidFill>
                  <a:srgbClr val="FFFFFF"/>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8F5F5DBB-53B0-3B45-B6A9-6C386AA11465}"/>
              </a:ext>
            </a:extLst>
          </p:cNvPr>
          <p:cNvSpPr>
            <a:spLocks noGrp="1"/>
          </p:cNvSpPr>
          <p:nvPr>
            <p:ph type="body" sz="quarter" idx="11" hasCustomPrompt="1"/>
          </p:nvPr>
        </p:nvSpPr>
        <p:spPr>
          <a:xfrm>
            <a:off x="390956" y="2605057"/>
            <a:ext cx="6516160" cy="3462042"/>
          </a:xfrm>
        </p:spPr>
        <p:txBody>
          <a:bodyPr>
            <a:noAutofit/>
          </a:bodyPr>
          <a:lstStyle>
            <a:lvl1pPr marL="0" indent="-266861">
              <a:buSzPct val="80000"/>
              <a:buFont typeface="Wingdings" charset="2"/>
              <a:buChar char="§"/>
              <a:defRPr sz="2000" cap="none">
                <a:solidFill>
                  <a:srgbClr val="FFFFFF"/>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a:t>Bullet text style</a:t>
            </a:r>
          </a:p>
          <a:p>
            <a:pPr lvl="1"/>
            <a:r>
              <a:rPr lang="en-GB"/>
              <a:t>Style</a:t>
            </a:r>
          </a:p>
          <a:p>
            <a:pPr lvl="2"/>
            <a:r>
              <a:rPr lang="en-GB"/>
              <a:t>Style</a:t>
            </a:r>
          </a:p>
          <a:p>
            <a:pPr lvl="3"/>
            <a:r>
              <a:rPr lang="en-GB"/>
              <a:t>Style</a:t>
            </a:r>
          </a:p>
          <a:p>
            <a:pPr lvl="4"/>
            <a:r>
              <a:rPr lang="en-GB"/>
              <a:t>Style</a:t>
            </a:r>
          </a:p>
          <a:p>
            <a:pPr lvl="5"/>
            <a:r>
              <a:rPr lang="en-GB"/>
              <a:t>Style</a:t>
            </a:r>
          </a:p>
        </p:txBody>
      </p:sp>
      <p:sp>
        <p:nvSpPr>
          <p:cNvPr id="10" name="Picture Placeholder 13">
            <a:extLst>
              <a:ext uri="{FF2B5EF4-FFF2-40B4-BE49-F238E27FC236}">
                <a16:creationId xmlns:a16="http://schemas.microsoft.com/office/drawing/2014/main" id="{D6D7B3AC-9DAB-8645-986C-1FD9124DD1DF}"/>
              </a:ext>
            </a:extLst>
          </p:cNvPr>
          <p:cNvSpPr>
            <a:spLocks noGrp="1"/>
          </p:cNvSpPr>
          <p:nvPr>
            <p:ph type="pic" sz="quarter" idx="12" hasCustomPrompt="1"/>
          </p:nvPr>
        </p:nvSpPr>
        <p:spPr>
          <a:xfrm>
            <a:off x="7566941" y="1850079"/>
            <a:ext cx="4077121" cy="4217020"/>
          </a:xfrm>
        </p:spPr>
        <p:txBody>
          <a:bodyPr anchor="ctr">
            <a:normAutofit/>
          </a:bodyPr>
          <a:lstStyle>
            <a:lvl1pPr algn="ctr">
              <a:defRPr sz="2000" baseline="0">
                <a:solidFill>
                  <a:srgbClr val="FFFFFF"/>
                </a:solidFill>
              </a:defRPr>
            </a:lvl1pPr>
          </a:lstStyle>
          <a:p>
            <a:r>
              <a:rPr lang="en-US"/>
              <a:t>Drag image  to placeholder or click icon to add</a:t>
            </a:r>
          </a:p>
        </p:txBody>
      </p:sp>
      <p:cxnSp>
        <p:nvCxnSpPr>
          <p:cNvPr id="4" name="Straight Connector 3">
            <a:extLst>
              <a:ext uri="{FF2B5EF4-FFF2-40B4-BE49-F238E27FC236}">
                <a16:creationId xmlns:a16="http://schemas.microsoft.com/office/drawing/2014/main" id="{F0DBE9D5-5ED0-DD46-BBE7-753EEBDAECED}"/>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E88A4A46-AD15-634B-81E7-FFD37F3DDF49}"/>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4172124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7642D2-8DA9-3C46-AC49-79D20D314E2E}"/>
              </a:ext>
            </a:extLst>
          </p:cNvPr>
          <p:cNvSpPr>
            <a:spLocks noGrp="1"/>
          </p:cNvSpPr>
          <p:nvPr>
            <p:ph type="ctrTitle" hasCustomPrompt="1"/>
          </p:nvPr>
        </p:nvSpPr>
        <p:spPr>
          <a:xfrm>
            <a:off x="390581" y="795612"/>
            <a:ext cx="6516347" cy="770913"/>
          </a:xfrm>
        </p:spPr>
        <p:txBody>
          <a:bodyPr>
            <a:normAutofit/>
          </a:bodyPr>
          <a:lstStyle>
            <a:lvl1pPr>
              <a:defRPr sz="3800" baseline="0">
                <a:solidFill>
                  <a:schemeClr val="bg1"/>
                </a:solidFill>
              </a:defRPr>
            </a:lvl1pPr>
          </a:lstStyle>
          <a:p>
            <a:r>
              <a:rPr lang="en-GB"/>
              <a:t>Header style</a:t>
            </a:r>
            <a:endParaRPr lang="en-US"/>
          </a:p>
        </p:txBody>
      </p:sp>
      <p:sp>
        <p:nvSpPr>
          <p:cNvPr id="7" name="Subtitle 2">
            <a:extLst>
              <a:ext uri="{FF2B5EF4-FFF2-40B4-BE49-F238E27FC236}">
                <a16:creationId xmlns:a16="http://schemas.microsoft.com/office/drawing/2014/main" id="{50A342C2-B7E4-B447-86A4-7FF361D75120}"/>
              </a:ext>
            </a:extLst>
          </p:cNvPr>
          <p:cNvSpPr>
            <a:spLocks noGrp="1"/>
          </p:cNvSpPr>
          <p:nvPr>
            <p:ph type="subTitle" idx="1" hasCustomPrompt="1"/>
          </p:nvPr>
        </p:nvSpPr>
        <p:spPr>
          <a:xfrm>
            <a:off x="390398" y="1566524"/>
            <a:ext cx="10394463"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3457B3DA-0064-DD46-929D-162C626EF85A}"/>
              </a:ext>
            </a:extLst>
          </p:cNvPr>
          <p:cNvSpPr>
            <a:spLocks noGrp="1"/>
          </p:cNvSpPr>
          <p:nvPr>
            <p:ph type="body" sz="quarter" idx="10" hasCustomPrompt="1"/>
          </p:nvPr>
        </p:nvSpPr>
        <p:spPr>
          <a:xfrm>
            <a:off x="390581" y="2124792"/>
            <a:ext cx="10394275" cy="484975"/>
          </a:xfrm>
        </p:spPr>
        <p:txBody>
          <a:bodyPr>
            <a:noAutofit/>
          </a:bodyPr>
          <a:lstStyle>
            <a:lvl1pPr>
              <a:defRPr sz="2000" cap="none" baseline="0">
                <a:solidFill>
                  <a:schemeClr val="bg1"/>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6556F930-B083-A743-B006-D14913666EB5}"/>
              </a:ext>
            </a:extLst>
          </p:cNvPr>
          <p:cNvSpPr>
            <a:spLocks noGrp="1"/>
          </p:cNvSpPr>
          <p:nvPr>
            <p:ph type="body" sz="quarter" idx="11" hasCustomPrompt="1"/>
          </p:nvPr>
        </p:nvSpPr>
        <p:spPr>
          <a:xfrm>
            <a:off x="390770" y="2609769"/>
            <a:ext cx="5083317" cy="3457333"/>
          </a:xfrm>
        </p:spPr>
        <p:txBody>
          <a:bodyPr>
            <a:noAutofit/>
          </a:bodyPr>
          <a:lstStyle>
            <a:lvl1pPr marL="0" indent="-266861">
              <a:buSzPct val="80000"/>
              <a:buFont typeface="Wingdings" charset="2"/>
              <a:buChar char="§"/>
              <a:defRPr sz="2000" cap="none">
                <a:solidFill>
                  <a:schemeClr val="bg1"/>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10" name="Text Placeholder 11">
            <a:extLst>
              <a:ext uri="{FF2B5EF4-FFF2-40B4-BE49-F238E27FC236}">
                <a16:creationId xmlns:a16="http://schemas.microsoft.com/office/drawing/2014/main" id="{442BF8F0-29B4-7E4F-9DEA-436639A87FF7}"/>
              </a:ext>
            </a:extLst>
          </p:cNvPr>
          <p:cNvSpPr>
            <a:spLocks noGrp="1"/>
          </p:cNvSpPr>
          <p:nvPr>
            <p:ph type="body" sz="quarter" idx="12" hasCustomPrompt="1"/>
          </p:nvPr>
        </p:nvSpPr>
        <p:spPr>
          <a:xfrm>
            <a:off x="6110018" y="2609769"/>
            <a:ext cx="5171089" cy="3457333"/>
          </a:xfrm>
        </p:spPr>
        <p:txBody>
          <a:bodyPr>
            <a:noAutofit/>
          </a:bodyPr>
          <a:lstStyle>
            <a:lvl1pPr marL="0" indent="-266861">
              <a:buSzPct val="80000"/>
              <a:buFont typeface="Wingdings" charset="2"/>
              <a:buChar char="§"/>
              <a:defRPr sz="2000" cap="none">
                <a:solidFill>
                  <a:schemeClr val="bg1"/>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4" name="Straight Connector 3">
            <a:extLst>
              <a:ext uri="{FF2B5EF4-FFF2-40B4-BE49-F238E27FC236}">
                <a16:creationId xmlns:a16="http://schemas.microsoft.com/office/drawing/2014/main" id="{F0DBE9D5-5ED0-DD46-BBE7-753EEBDAECED}"/>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E88A4A46-AD15-634B-81E7-FFD37F3DDF49}"/>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026408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69045142-B812-E344-995C-761FEBEE01D8}"/>
              </a:ext>
            </a:extLst>
          </p:cNvPr>
          <p:cNvSpPr>
            <a:spLocks noGrp="1"/>
          </p:cNvSpPr>
          <p:nvPr>
            <p:ph type="subTitle" idx="1" hasCustomPrompt="1"/>
          </p:nvPr>
        </p:nvSpPr>
        <p:spPr>
          <a:xfrm>
            <a:off x="422035" y="617501"/>
            <a:ext cx="8987692"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7" name="Picture Placeholder 13">
            <a:extLst>
              <a:ext uri="{FF2B5EF4-FFF2-40B4-BE49-F238E27FC236}">
                <a16:creationId xmlns:a16="http://schemas.microsoft.com/office/drawing/2014/main" id="{4E7E4FF6-5B4D-C144-B05F-66DF35E32EA7}"/>
              </a:ext>
            </a:extLst>
          </p:cNvPr>
          <p:cNvSpPr>
            <a:spLocks noGrp="1"/>
          </p:cNvSpPr>
          <p:nvPr>
            <p:ph type="pic" sz="quarter" idx="12" hasCustomPrompt="1"/>
          </p:nvPr>
        </p:nvSpPr>
        <p:spPr>
          <a:xfrm>
            <a:off x="422036" y="1475742"/>
            <a:ext cx="3532553" cy="3768762"/>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8" name="Text Placeholder 11">
            <a:extLst>
              <a:ext uri="{FF2B5EF4-FFF2-40B4-BE49-F238E27FC236}">
                <a16:creationId xmlns:a16="http://schemas.microsoft.com/office/drawing/2014/main" id="{E7699724-E65B-CB47-B678-CB9BFD4CC379}"/>
              </a:ext>
            </a:extLst>
          </p:cNvPr>
          <p:cNvSpPr>
            <a:spLocks noGrp="1"/>
          </p:cNvSpPr>
          <p:nvPr>
            <p:ph type="body" sz="quarter" idx="11" hasCustomPrompt="1"/>
          </p:nvPr>
        </p:nvSpPr>
        <p:spPr>
          <a:xfrm>
            <a:off x="422036"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9" name="Picture Placeholder 13">
            <a:extLst>
              <a:ext uri="{FF2B5EF4-FFF2-40B4-BE49-F238E27FC236}">
                <a16:creationId xmlns:a16="http://schemas.microsoft.com/office/drawing/2014/main" id="{55412998-7A36-C543-9461-3A9D18E71616}"/>
              </a:ext>
            </a:extLst>
          </p:cNvPr>
          <p:cNvSpPr>
            <a:spLocks noGrp="1"/>
          </p:cNvSpPr>
          <p:nvPr>
            <p:ph type="pic" sz="quarter" idx="13" hasCustomPrompt="1"/>
          </p:nvPr>
        </p:nvSpPr>
        <p:spPr>
          <a:xfrm>
            <a:off x="4329728" y="1475742"/>
            <a:ext cx="3532553" cy="3768762"/>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0" name="Text Placeholder 11">
            <a:extLst>
              <a:ext uri="{FF2B5EF4-FFF2-40B4-BE49-F238E27FC236}">
                <a16:creationId xmlns:a16="http://schemas.microsoft.com/office/drawing/2014/main" id="{E3A4A0B6-9B9B-6345-A728-247D30373A24}"/>
              </a:ext>
            </a:extLst>
          </p:cNvPr>
          <p:cNvSpPr>
            <a:spLocks noGrp="1"/>
          </p:cNvSpPr>
          <p:nvPr>
            <p:ph type="body" sz="quarter" idx="15" hasCustomPrompt="1"/>
          </p:nvPr>
        </p:nvSpPr>
        <p:spPr>
          <a:xfrm>
            <a:off x="4329726"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11" name="Picture Placeholder 13">
            <a:extLst>
              <a:ext uri="{FF2B5EF4-FFF2-40B4-BE49-F238E27FC236}">
                <a16:creationId xmlns:a16="http://schemas.microsoft.com/office/drawing/2014/main" id="{1A1B2B6B-ED06-654A-9105-E98B8E0941FB}"/>
              </a:ext>
            </a:extLst>
          </p:cNvPr>
          <p:cNvSpPr>
            <a:spLocks noGrp="1"/>
          </p:cNvSpPr>
          <p:nvPr>
            <p:ph type="pic" sz="quarter" idx="14" hasCustomPrompt="1"/>
          </p:nvPr>
        </p:nvSpPr>
        <p:spPr>
          <a:xfrm>
            <a:off x="8346836" y="1475742"/>
            <a:ext cx="3532553" cy="3768762"/>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2" name="Text Placeholder 11">
            <a:extLst>
              <a:ext uri="{FF2B5EF4-FFF2-40B4-BE49-F238E27FC236}">
                <a16:creationId xmlns:a16="http://schemas.microsoft.com/office/drawing/2014/main" id="{5271A090-1E20-6440-BC66-39405DE9047B}"/>
              </a:ext>
            </a:extLst>
          </p:cNvPr>
          <p:cNvSpPr>
            <a:spLocks noGrp="1"/>
          </p:cNvSpPr>
          <p:nvPr>
            <p:ph type="body" sz="quarter" idx="16" hasCustomPrompt="1"/>
          </p:nvPr>
        </p:nvSpPr>
        <p:spPr>
          <a:xfrm>
            <a:off x="8346834"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cxnSp>
        <p:nvCxnSpPr>
          <p:cNvPr id="4" name="Straight Connector 3">
            <a:extLst>
              <a:ext uri="{FF2B5EF4-FFF2-40B4-BE49-F238E27FC236}">
                <a16:creationId xmlns:a16="http://schemas.microsoft.com/office/drawing/2014/main" id="{F0DBE9D5-5ED0-DD46-BBE7-753EEBDAECED}"/>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E88A4A46-AD15-634B-81E7-FFD37F3DDF49}"/>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544589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41B3FEB-7823-AE4A-A4F1-33EB283369BD}"/>
              </a:ext>
            </a:extLst>
          </p:cNvPr>
          <p:cNvSpPr>
            <a:spLocks noGrp="1"/>
          </p:cNvSpPr>
          <p:nvPr>
            <p:ph type="subTitle" idx="1" hasCustomPrompt="1"/>
          </p:nvPr>
        </p:nvSpPr>
        <p:spPr>
          <a:xfrm>
            <a:off x="422035" y="617501"/>
            <a:ext cx="8987692"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7" name="Picture Placeholder 13">
            <a:extLst>
              <a:ext uri="{FF2B5EF4-FFF2-40B4-BE49-F238E27FC236}">
                <a16:creationId xmlns:a16="http://schemas.microsoft.com/office/drawing/2014/main" id="{68683100-9B70-5C47-8254-C7F29C9FDCF3}"/>
              </a:ext>
            </a:extLst>
          </p:cNvPr>
          <p:cNvSpPr>
            <a:spLocks noGrp="1"/>
          </p:cNvSpPr>
          <p:nvPr>
            <p:ph type="pic" sz="quarter" idx="12" hasCustomPrompt="1"/>
          </p:nvPr>
        </p:nvSpPr>
        <p:spPr>
          <a:xfrm>
            <a:off x="422034" y="1382045"/>
            <a:ext cx="5509847" cy="3862461"/>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8" name="Text Placeholder 11">
            <a:extLst>
              <a:ext uri="{FF2B5EF4-FFF2-40B4-BE49-F238E27FC236}">
                <a16:creationId xmlns:a16="http://schemas.microsoft.com/office/drawing/2014/main" id="{6DF9CA33-924A-BB44-A225-9344590F42DC}"/>
              </a:ext>
            </a:extLst>
          </p:cNvPr>
          <p:cNvSpPr>
            <a:spLocks noGrp="1"/>
          </p:cNvSpPr>
          <p:nvPr>
            <p:ph type="body" sz="quarter" idx="11" hasCustomPrompt="1"/>
          </p:nvPr>
        </p:nvSpPr>
        <p:spPr>
          <a:xfrm>
            <a:off x="422034" y="5408501"/>
            <a:ext cx="5509847"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9" name="Picture Placeholder 13">
            <a:extLst>
              <a:ext uri="{FF2B5EF4-FFF2-40B4-BE49-F238E27FC236}">
                <a16:creationId xmlns:a16="http://schemas.microsoft.com/office/drawing/2014/main" id="{CED44217-AECE-DE49-AB9F-7D84F94F0965}"/>
              </a:ext>
            </a:extLst>
          </p:cNvPr>
          <p:cNvSpPr>
            <a:spLocks noGrp="1"/>
          </p:cNvSpPr>
          <p:nvPr>
            <p:ph type="pic" sz="quarter" idx="13" hasCustomPrompt="1"/>
          </p:nvPr>
        </p:nvSpPr>
        <p:spPr>
          <a:xfrm>
            <a:off x="6275757" y="1382045"/>
            <a:ext cx="5494212" cy="3862461"/>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0" name="Text Placeholder 11">
            <a:extLst>
              <a:ext uri="{FF2B5EF4-FFF2-40B4-BE49-F238E27FC236}">
                <a16:creationId xmlns:a16="http://schemas.microsoft.com/office/drawing/2014/main" id="{AE8DA371-635D-034C-BAFD-F5D491E5D29C}"/>
              </a:ext>
            </a:extLst>
          </p:cNvPr>
          <p:cNvSpPr>
            <a:spLocks noGrp="1"/>
          </p:cNvSpPr>
          <p:nvPr>
            <p:ph type="body" sz="quarter" idx="15" hasCustomPrompt="1"/>
          </p:nvPr>
        </p:nvSpPr>
        <p:spPr>
          <a:xfrm>
            <a:off x="6275757" y="5408501"/>
            <a:ext cx="5494212"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cxnSp>
        <p:nvCxnSpPr>
          <p:cNvPr id="4" name="Straight Connector 3">
            <a:extLst>
              <a:ext uri="{FF2B5EF4-FFF2-40B4-BE49-F238E27FC236}">
                <a16:creationId xmlns:a16="http://schemas.microsoft.com/office/drawing/2014/main" id="{F0DBE9D5-5ED0-DD46-BBE7-753EEBDAECED}"/>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E88A4A46-AD15-634B-81E7-FFD37F3DDF49}"/>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500358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1" y="2276667"/>
            <a:ext cx="10972800" cy="1143000"/>
          </a:xfrm>
        </p:spPr>
        <p:txBody>
          <a:bodyPr>
            <a:normAutofit/>
          </a:bodyPr>
          <a:lstStyle>
            <a:lvl1pPr>
              <a:defRPr sz="5483">
                <a:solidFill>
                  <a:schemeClr val="bg1"/>
                </a:solidFill>
              </a:defRPr>
            </a:lvl1pPr>
          </a:lstStyle>
          <a:p>
            <a:r>
              <a:rPr lang="en-GB"/>
              <a:t>Header style</a:t>
            </a:r>
            <a:endParaRPr lang="en-US"/>
          </a:p>
        </p:txBody>
      </p:sp>
      <p:sp>
        <p:nvSpPr>
          <p:cNvPr id="13" name="Text Placeholder 4"/>
          <p:cNvSpPr>
            <a:spLocks noGrp="1"/>
          </p:cNvSpPr>
          <p:nvPr>
            <p:ph type="body" sz="quarter" idx="10" hasCustomPrompt="1"/>
          </p:nvPr>
        </p:nvSpPr>
        <p:spPr>
          <a:xfrm>
            <a:off x="609229" y="3290636"/>
            <a:ext cx="6370823" cy="1344596"/>
          </a:xfrm>
        </p:spPr>
        <p:txBody>
          <a:bodyPr/>
          <a:lstStyle>
            <a:lvl1pPr>
              <a:defRPr>
                <a:solidFill>
                  <a:srgbClr val="FFFFFF"/>
                </a:solidFill>
              </a:defRPr>
            </a:lvl1pPr>
          </a:lstStyle>
          <a:p>
            <a:pPr lvl="0"/>
            <a:r>
              <a:rPr lang="en-GB"/>
              <a:t>Sub-header Style</a:t>
            </a:r>
          </a:p>
        </p:txBody>
      </p:sp>
      <p:cxnSp>
        <p:nvCxnSpPr>
          <p:cNvPr id="4" name="Straight Connector 3">
            <a:extLst>
              <a:ext uri="{FF2B5EF4-FFF2-40B4-BE49-F238E27FC236}">
                <a16:creationId xmlns:a16="http://schemas.microsoft.com/office/drawing/2014/main" id="{8BD00DE6-08A6-7A45-A18C-B34A6E83F58C}"/>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A4C8556-0DE8-A047-B297-1854FF0F2B72}"/>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12783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62B354-27E9-2248-AA68-01E16794D83D}"/>
              </a:ext>
            </a:extLst>
          </p:cNvPr>
          <p:cNvSpPr>
            <a:spLocks noGrp="1"/>
          </p:cNvSpPr>
          <p:nvPr>
            <p:ph type="ctrTitle" hasCustomPrompt="1"/>
          </p:nvPr>
        </p:nvSpPr>
        <p:spPr>
          <a:xfrm>
            <a:off x="390769" y="791336"/>
            <a:ext cx="10964984" cy="770913"/>
          </a:xfrm>
        </p:spPr>
        <p:txBody>
          <a:bodyPr>
            <a:normAutofit/>
          </a:bodyPr>
          <a:lstStyle>
            <a:lvl1pPr>
              <a:defRPr sz="3800" baseline="0">
                <a:solidFill>
                  <a:srgbClr val="FFFFFF"/>
                </a:solidFill>
              </a:defRPr>
            </a:lvl1pPr>
          </a:lstStyle>
          <a:p>
            <a:r>
              <a:rPr lang="en-GB"/>
              <a:t>Header style</a:t>
            </a:r>
            <a:endParaRPr lang="en-US"/>
          </a:p>
        </p:txBody>
      </p:sp>
      <p:sp>
        <p:nvSpPr>
          <p:cNvPr id="7" name="Subtitle 2">
            <a:extLst>
              <a:ext uri="{FF2B5EF4-FFF2-40B4-BE49-F238E27FC236}">
                <a16:creationId xmlns:a16="http://schemas.microsoft.com/office/drawing/2014/main" id="{E548CAE4-815D-A847-B52D-E1341C8D5B9B}"/>
              </a:ext>
            </a:extLst>
          </p:cNvPr>
          <p:cNvSpPr>
            <a:spLocks noGrp="1"/>
          </p:cNvSpPr>
          <p:nvPr>
            <p:ph type="subTitle" idx="1" hasCustomPrompt="1"/>
          </p:nvPr>
        </p:nvSpPr>
        <p:spPr>
          <a:xfrm>
            <a:off x="390769" y="1562249"/>
            <a:ext cx="10964984"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FFFFFF"/>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17C48BFC-B496-0F41-BDE3-9595A1FE4FE3}"/>
              </a:ext>
            </a:extLst>
          </p:cNvPr>
          <p:cNvSpPr>
            <a:spLocks noGrp="1"/>
          </p:cNvSpPr>
          <p:nvPr>
            <p:ph type="body" sz="quarter" idx="10" hasCustomPrompt="1"/>
          </p:nvPr>
        </p:nvSpPr>
        <p:spPr>
          <a:xfrm>
            <a:off x="390956" y="2120516"/>
            <a:ext cx="10964797" cy="484975"/>
          </a:xfrm>
        </p:spPr>
        <p:txBody>
          <a:bodyPr>
            <a:noAutofit/>
          </a:bodyPr>
          <a:lstStyle>
            <a:lvl1pPr>
              <a:defRPr sz="2000" cap="none" baseline="0">
                <a:solidFill>
                  <a:srgbClr val="FFFFFF"/>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2A0BB97F-24CF-6F4F-88A5-6585F6E028C2}"/>
              </a:ext>
            </a:extLst>
          </p:cNvPr>
          <p:cNvSpPr>
            <a:spLocks noGrp="1"/>
          </p:cNvSpPr>
          <p:nvPr>
            <p:ph type="body" sz="quarter" idx="11" hasCustomPrompt="1"/>
          </p:nvPr>
        </p:nvSpPr>
        <p:spPr>
          <a:xfrm>
            <a:off x="390956" y="2605491"/>
            <a:ext cx="10964797" cy="3461608"/>
          </a:xfrm>
        </p:spPr>
        <p:txBody>
          <a:bodyPr>
            <a:noAutofit/>
          </a:bodyPr>
          <a:lstStyle>
            <a:lvl1pPr marL="0" indent="-266861">
              <a:buSzPct val="80000"/>
              <a:buFont typeface="Wingdings" charset="2"/>
              <a:buChar char="§"/>
              <a:defRPr sz="2000" cap="none">
                <a:solidFill>
                  <a:srgbClr val="FFFFFF"/>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a:t>Bullet text style</a:t>
            </a:r>
          </a:p>
          <a:p>
            <a:pPr lvl="1"/>
            <a:r>
              <a:rPr lang="en-GB"/>
              <a:t>Style</a:t>
            </a:r>
          </a:p>
          <a:p>
            <a:pPr lvl="2"/>
            <a:r>
              <a:rPr lang="en-GB"/>
              <a:t>Style</a:t>
            </a:r>
          </a:p>
          <a:p>
            <a:pPr lvl="3"/>
            <a:r>
              <a:rPr lang="en-GB"/>
              <a:t>Style</a:t>
            </a:r>
          </a:p>
          <a:p>
            <a:pPr lvl="4"/>
            <a:r>
              <a:rPr lang="en-GB"/>
              <a:t>Style</a:t>
            </a:r>
          </a:p>
          <a:p>
            <a:pPr lvl="5"/>
            <a:r>
              <a:rPr lang="en-GB"/>
              <a:t>Style</a:t>
            </a:r>
          </a:p>
        </p:txBody>
      </p:sp>
      <p:cxnSp>
        <p:nvCxnSpPr>
          <p:cNvPr id="4" name="Straight Connector 3">
            <a:extLst>
              <a:ext uri="{FF2B5EF4-FFF2-40B4-BE49-F238E27FC236}">
                <a16:creationId xmlns:a16="http://schemas.microsoft.com/office/drawing/2014/main" id="{8BD00DE6-08A6-7A45-A18C-B34A6E83F58C}"/>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A4C8556-0DE8-A047-B297-1854FF0F2B72}"/>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058213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2FF343-D19B-3F43-B079-4ED86CB799A5}"/>
              </a:ext>
            </a:extLst>
          </p:cNvPr>
          <p:cNvSpPr>
            <a:spLocks noGrp="1"/>
          </p:cNvSpPr>
          <p:nvPr>
            <p:ph type="ctrTitle" hasCustomPrompt="1"/>
          </p:nvPr>
        </p:nvSpPr>
        <p:spPr>
          <a:xfrm>
            <a:off x="390769" y="791336"/>
            <a:ext cx="6516347" cy="770913"/>
          </a:xfrm>
        </p:spPr>
        <p:txBody>
          <a:bodyPr>
            <a:normAutofit/>
          </a:bodyPr>
          <a:lstStyle>
            <a:lvl1pPr>
              <a:defRPr sz="3800" baseline="0">
                <a:solidFill>
                  <a:srgbClr val="FFFFFF"/>
                </a:solidFill>
              </a:defRPr>
            </a:lvl1pPr>
          </a:lstStyle>
          <a:p>
            <a:r>
              <a:rPr lang="en-GB"/>
              <a:t>Header style</a:t>
            </a:r>
            <a:endParaRPr lang="en-US"/>
          </a:p>
        </p:txBody>
      </p:sp>
      <p:sp>
        <p:nvSpPr>
          <p:cNvPr id="7" name="Subtitle 2">
            <a:extLst>
              <a:ext uri="{FF2B5EF4-FFF2-40B4-BE49-F238E27FC236}">
                <a16:creationId xmlns:a16="http://schemas.microsoft.com/office/drawing/2014/main" id="{D45C3F95-6BCC-FA49-A5B8-A1518A8B5580}"/>
              </a:ext>
            </a:extLst>
          </p:cNvPr>
          <p:cNvSpPr>
            <a:spLocks noGrp="1"/>
          </p:cNvSpPr>
          <p:nvPr>
            <p:ph type="subTitle" idx="1" hasCustomPrompt="1"/>
          </p:nvPr>
        </p:nvSpPr>
        <p:spPr>
          <a:xfrm>
            <a:off x="390769" y="1562249"/>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FFFFFF"/>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35F4C8B9-3D67-D141-8B9B-FD52AE9B4177}"/>
              </a:ext>
            </a:extLst>
          </p:cNvPr>
          <p:cNvSpPr>
            <a:spLocks noGrp="1"/>
          </p:cNvSpPr>
          <p:nvPr>
            <p:ph type="body" sz="quarter" idx="10" hasCustomPrompt="1"/>
          </p:nvPr>
        </p:nvSpPr>
        <p:spPr>
          <a:xfrm>
            <a:off x="390956" y="2120516"/>
            <a:ext cx="6516160" cy="484975"/>
          </a:xfrm>
        </p:spPr>
        <p:txBody>
          <a:bodyPr>
            <a:noAutofit/>
          </a:bodyPr>
          <a:lstStyle>
            <a:lvl1pPr>
              <a:defRPr sz="2000" cap="none" baseline="0">
                <a:solidFill>
                  <a:srgbClr val="FFFFFF"/>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A3445B15-117D-F348-AFDD-472F1E894D21}"/>
              </a:ext>
            </a:extLst>
          </p:cNvPr>
          <p:cNvSpPr>
            <a:spLocks noGrp="1"/>
          </p:cNvSpPr>
          <p:nvPr>
            <p:ph type="body" sz="quarter" idx="11" hasCustomPrompt="1"/>
          </p:nvPr>
        </p:nvSpPr>
        <p:spPr>
          <a:xfrm>
            <a:off x="390956" y="2605491"/>
            <a:ext cx="6516160" cy="3461608"/>
          </a:xfrm>
        </p:spPr>
        <p:txBody>
          <a:bodyPr>
            <a:noAutofit/>
          </a:bodyPr>
          <a:lstStyle>
            <a:lvl1pPr marL="0" indent="-266861">
              <a:buSzPct val="80000"/>
              <a:buFont typeface="Wingdings" charset="2"/>
              <a:buChar char="§"/>
              <a:defRPr sz="2000" cap="none">
                <a:solidFill>
                  <a:srgbClr val="FFFFFF"/>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a:t>Bullet text style</a:t>
            </a:r>
          </a:p>
          <a:p>
            <a:pPr lvl="1"/>
            <a:r>
              <a:rPr lang="en-GB"/>
              <a:t>Style</a:t>
            </a:r>
          </a:p>
          <a:p>
            <a:pPr lvl="2"/>
            <a:r>
              <a:rPr lang="en-GB"/>
              <a:t>Style</a:t>
            </a:r>
          </a:p>
          <a:p>
            <a:pPr lvl="3"/>
            <a:r>
              <a:rPr lang="en-GB"/>
              <a:t>Style</a:t>
            </a:r>
          </a:p>
          <a:p>
            <a:pPr lvl="4"/>
            <a:r>
              <a:rPr lang="en-GB"/>
              <a:t>Style</a:t>
            </a:r>
          </a:p>
          <a:p>
            <a:pPr lvl="5"/>
            <a:r>
              <a:rPr lang="en-GB"/>
              <a:t>Style</a:t>
            </a:r>
          </a:p>
        </p:txBody>
      </p:sp>
      <p:sp>
        <p:nvSpPr>
          <p:cNvPr id="10" name="Picture Placeholder 13">
            <a:extLst>
              <a:ext uri="{FF2B5EF4-FFF2-40B4-BE49-F238E27FC236}">
                <a16:creationId xmlns:a16="http://schemas.microsoft.com/office/drawing/2014/main" id="{889D41D7-87F3-0F4D-B9E5-E6F91149F893}"/>
              </a:ext>
            </a:extLst>
          </p:cNvPr>
          <p:cNvSpPr>
            <a:spLocks noGrp="1"/>
          </p:cNvSpPr>
          <p:nvPr>
            <p:ph type="pic" sz="quarter" idx="12" hasCustomPrompt="1"/>
          </p:nvPr>
        </p:nvSpPr>
        <p:spPr>
          <a:xfrm>
            <a:off x="7566941" y="790904"/>
            <a:ext cx="4077121" cy="4417641"/>
          </a:xfrm>
        </p:spPr>
        <p:txBody>
          <a:bodyPr anchor="ctr">
            <a:normAutofit/>
          </a:bodyPr>
          <a:lstStyle>
            <a:lvl1pPr algn="ctr">
              <a:defRPr sz="2000" baseline="0">
                <a:solidFill>
                  <a:srgbClr val="FFFFFF"/>
                </a:solidFill>
              </a:defRPr>
            </a:lvl1pPr>
          </a:lstStyle>
          <a:p>
            <a:r>
              <a:rPr lang="en-US"/>
              <a:t>Drag image  to placeholder or click icon to add</a:t>
            </a:r>
          </a:p>
        </p:txBody>
      </p:sp>
      <p:cxnSp>
        <p:nvCxnSpPr>
          <p:cNvPr id="4" name="Straight Connector 3">
            <a:extLst>
              <a:ext uri="{FF2B5EF4-FFF2-40B4-BE49-F238E27FC236}">
                <a16:creationId xmlns:a16="http://schemas.microsoft.com/office/drawing/2014/main" id="{8BD00DE6-08A6-7A45-A18C-B34A6E83F58C}"/>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A4C8556-0DE8-A047-B297-1854FF0F2B72}"/>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121180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9EA3A7-50F4-DA4B-9001-A61BD8F3EE75}"/>
              </a:ext>
            </a:extLst>
          </p:cNvPr>
          <p:cNvSpPr>
            <a:spLocks noGrp="1"/>
          </p:cNvSpPr>
          <p:nvPr>
            <p:ph type="ctrTitle" hasCustomPrompt="1"/>
          </p:nvPr>
        </p:nvSpPr>
        <p:spPr>
          <a:xfrm>
            <a:off x="398561" y="795612"/>
            <a:ext cx="10394463" cy="770913"/>
          </a:xfrm>
        </p:spPr>
        <p:txBody>
          <a:bodyPr>
            <a:normAutofit/>
          </a:bodyPr>
          <a:lstStyle>
            <a:lvl1pPr>
              <a:defRPr sz="3800" baseline="0">
                <a:solidFill>
                  <a:schemeClr val="bg1"/>
                </a:solidFill>
              </a:defRPr>
            </a:lvl1pPr>
          </a:lstStyle>
          <a:p>
            <a:r>
              <a:rPr lang="en-GB"/>
              <a:t>Header style</a:t>
            </a:r>
            <a:endParaRPr lang="en-US"/>
          </a:p>
        </p:txBody>
      </p:sp>
      <p:sp>
        <p:nvSpPr>
          <p:cNvPr id="7" name="Subtitle 2">
            <a:extLst>
              <a:ext uri="{FF2B5EF4-FFF2-40B4-BE49-F238E27FC236}">
                <a16:creationId xmlns:a16="http://schemas.microsoft.com/office/drawing/2014/main" id="{E675B569-EE61-7A4B-B964-589AA6139A70}"/>
              </a:ext>
            </a:extLst>
          </p:cNvPr>
          <p:cNvSpPr>
            <a:spLocks noGrp="1"/>
          </p:cNvSpPr>
          <p:nvPr>
            <p:ph type="subTitle" idx="1" hasCustomPrompt="1"/>
          </p:nvPr>
        </p:nvSpPr>
        <p:spPr>
          <a:xfrm>
            <a:off x="398558" y="1566524"/>
            <a:ext cx="10394461"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7882096F-D729-B04D-8E1B-31C41AA14671}"/>
              </a:ext>
            </a:extLst>
          </p:cNvPr>
          <p:cNvSpPr>
            <a:spLocks noGrp="1"/>
          </p:cNvSpPr>
          <p:nvPr>
            <p:ph type="body" sz="quarter" idx="10" hasCustomPrompt="1"/>
          </p:nvPr>
        </p:nvSpPr>
        <p:spPr>
          <a:xfrm>
            <a:off x="398744" y="2124792"/>
            <a:ext cx="10394275" cy="484975"/>
          </a:xfrm>
        </p:spPr>
        <p:txBody>
          <a:bodyPr>
            <a:noAutofit/>
          </a:bodyPr>
          <a:lstStyle>
            <a:lvl1pPr>
              <a:defRPr sz="2000" cap="none" baseline="0">
                <a:solidFill>
                  <a:schemeClr val="bg1"/>
                </a:solidFill>
              </a:defRPr>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94B91D69-1D43-6C40-A5E6-F564C3D9404A}"/>
              </a:ext>
            </a:extLst>
          </p:cNvPr>
          <p:cNvSpPr>
            <a:spLocks noGrp="1"/>
          </p:cNvSpPr>
          <p:nvPr>
            <p:ph type="body" sz="quarter" idx="11" hasCustomPrompt="1"/>
          </p:nvPr>
        </p:nvSpPr>
        <p:spPr>
          <a:xfrm>
            <a:off x="398746" y="2609769"/>
            <a:ext cx="5083317" cy="3457333"/>
          </a:xfrm>
        </p:spPr>
        <p:txBody>
          <a:bodyPr>
            <a:noAutofit/>
          </a:bodyPr>
          <a:lstStyle>
            <a:lvl1pPr marL="0" indent="-266861">
              <a:buSzPct val="80000"/>
              <a:buFont typeface="Wingdings" charset="2"/>
              <a:buChar char="§"/>
              <a:defRPr sz="2000" cap="none">
                <a:solidFill>
                  <a:schemeClr val="bg1"/>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10" name="Text Placeholder 11">
            <a:extLst>
              <a:ext uri="{FF2B5EF4-FFF2-40B4-BE49-F238E27FC236}">
                <a16:creationId xmlns:a16="http://schemas.microsoft.com/office/drawing/2014/main" id="{08BF10BB-4890-4B42-B7FE-C74817E20D37}"/>
              </a:ext>
            </a:extLst>
          </p:cNvPr>
          <p:cNvSpPr>
            <a:spLocks noGrp="1"/>
          </p:cNvSpPr>
          <p:nvPr>
            <p:ph type="body" sz="quarter" idx="12" hasCustomPrompt="1"/>
          </p:nvPr>
        </p:nvSpPr>
        <p:spPr>
          <a:xfrm>
            <a:off x="6110018" y="2609769"/>
            <a:ext cx="5171089" cy="3457333"/>
          </a:xfrm>
        </p:spPr>
        <p:txBody>
          <a:bodyPr>
            <a:noAutofit/>
          </a:bodyPr>
          <a:lstStyle>
            <a:lvl1pPr marL="0" indent="-266861">
              <a:buSzPct val="80000"/>
              <a:buFont typeface="Wingdings" charset="2"/>
              <a:buChar char="§"/>
              <a:defRPr sz="2000" cap="none">
                <a:solidFill>
                  <a:schemeClr val="bg1"/>
                </a:solidFill>
              </a:defRPr>
            </a:lvl1pPr>
            <a:lvl2pPr>
              <a:defRPr sz="2000">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4" name="Straight Connector 3">
            <a:extLst>
              <a:ext uri="{FF2B5EF4-FFF2-40B4-BE49-F238E27FC236}">
                <a16:creationId xmlns:a16="http://schemas.microsoft.com/office/drawing/2014/main" id="{8BD00DE6-08A6-7A45-A18C-B34A6E83F58C}"/>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A4C8556-0DE8-A047-B297-1854FF0F2B72}"/>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5312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9F88E8F0-9CC1-B646-8F54-AA7A5F94984B}"/>
              </a:ext>
            </a:extLst>
          </p:cNvPr>
          <p:cNvSpPr>
            <a:spLocks noGrp="1"/>
          </p:cNvSpPr>
          <p:nvPr>
            <p:ph type="subTitle" idx="1" hasCustomPrompt="1"/>
          </p:nvPr>
        </p:nvSpPr>
        <p:spPr>
          <a:xfrm>
            <a:off x="422031" y="617501"/>
            <a:ext cx="11457352"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7" name="Picture Placeholder 13">
            <a:extLst>
              <a:ext uri="{FF2B5EF4-FFF2-40B4-BE49-F238E27FC236}">
                <a16:creationId xmlns:a16="http://schemas.microsoft.com/office/drawing/2014/main" id="{43EDF62A-A062-384B-B539-5BBDE585AB96}"/>
              </a:ext>
            </a:extLst>
          </p:cNvPr>
          <p:cNvSpPr>
            <a:spLocks noGrp="1"/>
          </p:cNvSpPr>
          <p:nvPr>
            <p:ph type="pic" sz="quarter" idx="12" hasCustomPrompt="1"/>
          </p:nvPr>
        </p:nvSpPr>
        <p:spPr>
          <a:xfrm>
            <a:off x="422036" y="1311769"/>
            <a:ext cx="3532553" cy="3932734"/>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8" name="Text Placeholder 11">
            <a:extLst>
              <a:ext uri="{FF2B5EF4-FFF2-40B4-BE49-F238E27FC236}">
                <a16:creationId xmlns:a16="http://schemas.microsoft.com/office/drawing/2014/main" id="{A5772D32-DBCA-F44F-A16F-858F16D8AB9C}"/>
              </a:ext>
            </a:extLst>
          </p:cNvPr>
          <p:cNvSpPr>
            <a:spLocks noGrp="1"/>
          </p:cNvSpPr>
          <p:nvPr>
            <p:ph type="body" sz="quarter" idx="11" hasCustomPrompt="1"/>
          </p:nvPr>
        </p:nvSpPr>
        <p:spPr>
          <a:xfrm>
            <a:off x="422036"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9" name="Picture Placeholder 13">
            <a:extLst>
              <a:ext uri="{FF2B5EF4-FFF2-40B4-BE49-F238E27FC236}">
                <a16:creationId xmlns:a16="http://schemas.microsoft.com/office/drawing/2014/main" id="{AC3CAB8C-91F8-1048-B249-64D83EC77007}"/>
              </a:ext>
            </a:extLst>
          </p:cNvPr>
          <p:cNvSpPr>
            <a:spLocks noGrp="1"/>
          </p:cNvSpPr>
          <p:nvPr>
            <p:ph type="pic" sz="quarter" idx="13" hasCustomPrompt="1"/>
          </p:nvPr>
        </p:nvSpPr>
        <p:spPr>
          <a:xfrm>
            <a:off x="4329728" y="1311769"/>
            <a:ext cx="3532553" cy="3932734"/>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0" name="Text Placeholder 11">
            <a:extLst>
              <a:ext uri="{FF2B5EF4-FFF2-40B4-BE49-F238E27FC236}">
                <a16:creationId xmlns:a16="http://schemas.microsoft.com/office/drawing/2014/main" id="{1DBE8F78-73A4-5D45-920E-4CCF68E77DA1}"/>
              </a:ext>
            </a:extLst>
          </p:cNvPr>
          <p:cNvSpPr>
            <a:spLocks noGrp="1"/>
          </p:cNvSpPr>
          <p:nvPr>
            <p:ph type="body" sz="quarter" idx="15" hasCustomPrompt="1"/>
          </p:nvPr>
        </p:nvSpPr>
        <p:spPr>
          <a:xfrm>
            <a:off x="4329726"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11" name="Picture Placeholder 13">
            <a:extLst>
              <a:ext uri="{FF2B5EF4-FFF2-40B4-BE49-F238E27FC236}">
                <a16:creationId xmlns:a16="http://schemas.microsoft.com/office/drawing/2014/main" id="{6A3903AF-F462-134E-BA27-03848D811745}"/>
              </a:ext>
            </a:extLst>
          </p:cNvPr>
          <p:cNvSpPr>
            <a:spLocks noGrp="1"/>
          </p:cNvSpPr>
          <p:nvPr>
            <p:ph type="pic" sz="quarter" idx="14" hasCustomPrompt="1"/>
          </p:nvPr>
        </p:nvSpPr>
        <p:spPr>
          <a:xfrm>
            <a:off x="8346836" y="1311769"/>
            <a:ext cx="3532553" cy="3932734"/>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2" name="Text Placeholder 11">
            <a:extLst>
              <a:ext uri="{FF2B5EF4-FFF2-40B4-BE49-F238E27FC236}">
                <a16:creationId xmlns:a16="http://schemas.microsoft.com/office/drawing/2014/main" id="{0F5278E3-E42D-E443-8E2D-F856C2701E74}"/>
              </a:ext>
            </a:extLst>
          </p:cNvPr>
          <p:cNvSpPr>
            <a:spLocks noGrp="1"/>
          </p:cNvSpPr>
          <p:nvPr>
            <p:ph type="body" sz="quarter" idx="16" hasCustomPrompt="1"/>
          </p:nvPr>
        </p:nvSpPr>
        <p:spPr>
          <a:xfrm>
            <a:off x="8346834" y="5408501"/>
            <a:ext cx="3532553"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cxnSp>
        <p:nvCxnSpPr>
          <p:cNvPr id="4" name="Straight Connector 3">
            <a:extLst>
              <a:ext uri="{FF2B5EF4-FFF2-40B4-BE49-F238E27FC236}">
                <a16:creationId xmlns:a16="http://schemas.microsoft.com/office/drawing/2014/main" id="{8BD00DE6-08A6-7A45-A18C-B34A6E83F58C}"/>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A4C8556-0DE8-A047-B297-1854FF0F2B72}"/>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733002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6F6F6078-5D29-7A44-BFEF-F0EEB2D10488}"/>
              </a:ext>
            </a:extLst>
          </p:cNvPr>
          <p:cNvSpPr>
            <a:spLocks noGrp="1"/>
          </p:cNvSpPr>
          <p:nvPr>
            <p:ph type="subTitle" idx="1" hasCustomPrompt="1"/>
          </p:nvPr>
        </p:nvSpPr>
        <p:spPr>
          <a:xfrm>
            <a:off x="422031" y="617501"/>
            <a:ext cx="11457352"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chemeClr val="bg1"/>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7" name="Picture Placeholder 13">
            <a:extLst>
              <a:ext uri="{FF2B5EF4-FFF2-40B4-BE49-F238E27FC236}">
                <a16:creationId xmlns:a16="http://schemas.microsoft.com/office/drawing/2014/main" id="{1C7DD883-3E82-B94C-81EC-1E669B9345D6}"/>
              </a:ext>
            </a:extLst>
          </p:cNvPr>
          <p:cNvSpPr>
            <a:spLocks noGrp="1"/>
          </p:cNvSpPr>
          <p:nvPr>
            <p:ph type="pic" sz="quarter" idx="12" hasCustomPrompt="1"/>
          </p:nvPr>
        </p:nvSpPr>
        <p:spPr>
          <a:xfrm>
            <a:off x="422034" y="1382045"/>
            <a:ext cx="5509847" cy="3862461"/>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8" name="Text Placeholder 11">
            <a:extLst>
              <a:ext uri="{FF2B5EF4-FFF2-40B4-BE49-F238E27FC236}">
                <a16:creationId xmlns:a16="http://schemas.microsoft.com/office/drawing/2014/main" id="{D520DC23-3023-EC4F-B319-9C278EC923DE}"/>
              </a:ext>
            </a:extLst>
          </p:cNvPr>
          <p:cNvSpPr>
            <a:spLocks noGrp="1"/>
          </p:cNvSpPr>
          <p:nvPr>
            <p:ph type="body" sz="quarter" idx="11" hasCustomPrompt="1"/>
          </p:nvPr>
        </p:nvSpPr>
        <p:spPr>
          <a:xfrm>
            <a:off x="422034" y="5408501"/>
            <a:ext cx="5509847"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sp>
        <p:nvSpPr>
          <p:cNvPr id="9" name="Picture Placeholder 13">
            <a:extLst>
              <a:ext uri="{FF2B5EF4-FFF2-40B4-BE49-F238E27FC236}">
                <a16:creationId xmlns:a16="http://schemas.microsoft.com/office/drawing/2014/main" id="{70CAC6BD-1036-F243-83C5-42847089F9F3}"/>
              </a:ext>
            </a:extLst>
          </p:cNvPr>
          <p:cNvSpPr>
            <a:spLocks noGrp="1"/>
          </p:cNvSpPr>
          <p:nvPr>
            <p:ph type="pic" sz="quarter" idx="13" hasCustomPrompt="1"/>
          </p:nvPr>
        </p:nvSpPr>
        <p:spPr>
          <a:xfrm>
            <a:off x="6275757" y="1382045"/>
            <a:ext cx="5494212" cy="3862461"/>
          </a:xfrm>
        </p:spPr>
        <p:txBody>
          <a:bodyPr anchor="ctr">
            <a:normAutofit/>
          </a:bodyPr>
          <a:lstStyle>
            <a:lvl1pPr algn="ctr">
              <a:defRPr sz="2000" baseline="0">
                <a:solidFill>
                  <a:schemeClr val="bg1"/>
                </a:solidFill>
              </a:defRPr>
            </a:lvl1pPr>
          </a:lstStyle>
          <a:p>
            <a:r>
              <a:rPr lang="en-US"/>
              <a:t>Drag image  to placeholder or click icon to add</a:t>
            </a:r>
          </a:p>
        </p:txBody>
      </p:sp>
      <p:sp>
        <p:nvSpPr>
          <p:cNvPr id="10" name="Text Placeholder 11">
            <a:extLst>
              <a:ext uri="{FF2B5EF4-FFF2-40B4-BE49-F238E27FC236}">
                <a16:creationId xmlns:a16="http://schemas.microsoft.com/office/drawing/2014/main" id="{4C581CE3-AF4D-4942-9F52-995B610E0BB0}"/>
              </a:ext>
            </a:extLst>
          </p:cNvPr>
          <p:cNvSpPr>
            <a:spLocks noGrp="1"/>
          </p:cNvSpPr>
          <p:nvPr>
            <p:ph type="body" sz="quarter" idx="15" hasCustomPrompt="1"/>
          </p:nvPr>
        </p:nvSpPr>
        <p:spPr>
          <a:xfrm>
            <a:off x="6275757" y="5408501"/>
            <a:ext cx="5494212" cy="791135"/>
          </a:xfrm>
        </p:spPr>
        <p:txBody>
          <a:bodyPr>
            <a:normAutofit/>
          </a:bodyPr>
          <a:lstStyle>
            <a:lvl1pPr marL="0" indent="0">
              <a:buSzPct val="80000"/>
              <a:buFont typeface="Wingdings" charset="2"/>
              <a:buNone/>
              <a:defRPr sz="1400" cap="none">
                <a:solidFill>
                  <a:schemeClr val="bg1"/>
                </a:solidFill>
              </a:defRPr>
            </a:lvl1pPr>
          </a:lstStyle>
          <a:p>
            <a:pPr lvl="0"/>
            <a:r>
              <a:rPr lang="en-GB"/>
              <a:t>Caption</a:t>
            </a:r>
          </a:p>
        </p:txBody>
      </p:sp>
      <p:cxnSp>
        <p:nvCxnSpPr>
          <p:cNvPr id="4" name="Straight Connector 3">
            <a:extLst>
              <a:ext uri="{FF2B5EF4-FFF2-40B4-BE49-F238E27FC236}">
                <a16:creationId xmlns:a16="http://schemas.microsoft.com/office/drawing/2014/main" id="{8BD00DE6-08A6-7A45-A18C-B34A6E83F58C}"/>
              </a:ext>
            </a:extLst>
          </p:cNvPr>
          <p:cNvCxnSpPr/>
          <p:nvPr userDrawn="1"/>
        </p:nvCxnSpPr>
        <p:spPr>
          <a:xfrm>
            <a:off x="390774" y="6527623"/>
            <a:ext cx="11379196" cy="0"/>
          </a:xfrm>
          <a:prstGeom prst="line">
            <a:avLst/>
          </a:prstGeom>
          <a:ln w="3175">
            <a:solidFill>
              <a:schemeClr val="bg1"/>
            </a:solidFill>
          </a:ln>
          <a:effectLst/>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A4C8556-0DE8-A047-B297-1854FF0F2B72}"/>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87515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E5FF-0A36-5941-B090-5D173EB25FBF}"/>
              </a:ext>
            </a:extLst>
          </p:cNvPr>
          <p:cNvSpPr>
            <a:spLocks noGrp="1"/>
          </p:cNvSpPr>
          <p:nvPr>
            <p:ph type="ctrTitle" hasCustomPrompt="1"/>
          </p:nvPr>
        </p:nvSpPr>
        <p:spPr>
          <a:xfrm>
            <a:off x="390769" y="790903"/>
            <a:ext cx="6516347"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E1E62499-AB70-BA4F-9FAB-BF6F04F4EF1A}"/>
              </a:ext>
            </a:extLst>
          </p:cNvPr>
          <p:cNvSpPr>
            <a:spLocks noGrp="1"/>
          </p:cNvSpPr>
          <p:nvPr>
            <p:ph type="subTitle" idx="1" hasCustomPrompt="1"/>
          </p:nvPr>
        </p:nvSpPr>
        <p:spPr>
          <a:xfrm>
            <a:off x="390769" y="1561815"/>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8436CE43-A78F-4F42-9DF7-5A7775604AEA}"/>
              </a:ext>
            </a:extLst>
          </p:cNvPr>
          <p:cNvSpPr>
            <a:spLocks noGrp="1"/>
          </p:cNvSpPr>
          <p:nvPr>
            <p:ph type="body" sz="quarter" idx="10" hasCustomPrompt="1"/>
          </p:nvPr>
        </p:nvSpPr>
        <p:spPr>
          <a:xfrm>
            <a:off x="390956" y="2120083"/>
            <a:ext cx="6516160"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033AC6C9-07E8-BE43-B396-8662154E8496}"/>
              </a:ext>
            </a:extLst>
          </p:cNvPr>
          <p:cNvSpPr>
            <a:spLocks noGrp="1"/>
          </p:cNvSpPr>
          <p:nvPr>
            <p:ph type="body" sz="quarter" idx="13" hasCustomPrompt="1"/>
          </p:nvPr>
        </p:nvSpPr>
        <p:spPr>
          <a:xfrm>
            <a:off x="390956" y="2605059"/>
            <a:ext cx="6516160" cy="3462043"/>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6" name="Picture Placeholder 13">
            <a:extLst>
              <a:ext uri="{FF2B5EF4-FFF2-40B4-BE49-F238E27FC236}">
                <a16:creationId xmlns:a16="http://schemas.microsoft.com/office/drawing/2014/main" id="{3A74539A-C0AD-114C-8A1F-DEB3D9587725}"/>
              </a:ext>
            </a:extLst>
          </p:cNvPr>
          <p:cNvSpPr>
            <a:spLocks noGrp="1"/>
          </p:cNvSpPr>
          <p:nvPr>
            <p:ph type="pic" sz="quarter" idx="12" hasCustomPrompt="1"/>
          </p:nvPr>
        </p:nvSpPr>
        <p:spPr>
          <a:xfrm>
            <a:off x="7566941" y="1522137"/>
            <a:ext cx="4077121" cy="4544962"/>
          </a:xfrm>
        </p:spPr>
        <p:txBody>
          <a:bodyPr anchor="ctr">
            <a:normAutofit/>
          </a:bodyPr>
          <a:lstStyle>
            <a:lvl1pPr algn="ctr">
              <a:defRPr sz="2000" baseline="0"/>
            </a:lvl1pPr>
          </a:lstStyle>
          <a:p>
            <a:r>
              <a:rPr lang="en-US"/>
              <a:t>Drag image  to placeholder or click icon to add</a:t>
            </a:r>
          </a:p>
        </p:txBody>
      </p:sp>
      <p:cxnSp>
        <p:nvCxnSpPr>
          <p:cNvPr id="7" name="Straight Connector 6">
            <a:extLst>
              <a:ext uri="{FF2B5EF4-FFF2-40B4-BE49-F238E27FC236}">
                <a16:creationId xmlns:a16="http://schemas.microsoft.com/office/drawing/2014/main" id="{FC007277-66AE-3B40-9663-B35BDC71F5AA}"/>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1DC1AE-B772-6C49-869B-D5C90D2603B6}"/>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6987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3E69-592D-874A-B618-C0B7994AF61E}"/>
              </a:ext>
            </a:extLst>
          </p:cNvPr>
          <p:cNvSpPr>
            <a:spLocks noGrp="1"/>
          </p:cNvSpPr>
          <p:nvPr>
            <p:ph type="ctrTitle" hasCustomPrompt="1"/>
          </p:nvPr>
        </p:nvSpPr>
        <p:spPr>
          <a:xfrm>
            <a:off x="398556" y="795604"/>
            <a:ext cx="6516347" cy="770913"/>
          </a:xfrm>
        </p:spPr>
        <p:txBody>
          <a:bodyPr>
            <a:normAutofit/>
          </a:bodyPr>
          <a:lstStyle>
            <a:lvl1pPr>
              <a:defRPr sz="3800" baseline="0"/>
            </a:lvl1pPr>
          </a:lstStyle>
          <a:p>
            <a:r>
              <a:rPr lang="en-GB"/>
              <a:t>Header style</a:t>
            </a:r>
            <a:endParaRPr lang="en-US"/>
          </a:p>
        </p:txBody>
      </p:sp>
      <p:sp>
        <p:nvSpPr>
          <p:cNvPr id="3" name="Subtitle 2">
            <a:extLst>
              <a:ext uri="{FF2B5EF4-FFF2-40B4-BE49-F238E27FC236}">
                <a16:creationId xmlns:a16="http://schemas.microsoft.com/office/drawing/2014/main" id="{9B63F8AA-0291-7D40-806D-16AAFE7DC34A}"/>
              </a:ext>
            </a:extLst>
          </p:cNvPr>
          <p:cNvSpPr>
            <a:spLocks noGrp="1"/>
          </p:cNvSpPr>
          <p:nvPr>
            <p:ph type="subTitle" idx="1" hasCustomPrompt="1"/>
          </p:nvPr>
        </p:nvSpPr>
        <p:spPr>
          <a:xfrm>
            <a:off x="401049" y="1566517"/>
            <a:ext cx="10366703"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4" name="Text Placeholder 9">
            <a:extLst>
              <a:ext uri="{FF2B5EF4-FFF2-40B4-BE49-F238E27FC236}">
                <a16:creationId xmlns:a16="http://schemas.microsoft.com/office/drawing/2014/main" id="{D82B9556-EE2A-3C44-B892-35D650A2CF7F}"/>
              </a:ext>
            </a:extLst>
          </p:cNvPr>
          <p:cNvSpPr>
            <a:spLocks noGrp="1"/>
          </p:cNvSpPr>
          <p:nvPr>
            <p:ph type="body" sz="quarter" idx="10" hasCustomPrompt="1"/>
          </p:nvPr>
        </p:nvSpPr>
        <p:spPr>
          <a:xfrm>
            <a:off x="401232" y="2124784"/>
            <a:ext cx="10366515"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5" name="Text Placeholder 11">
            <a:extLst>
              <a:ext uri="{FF2B5EF4-FFF2-40B4-BE49-F238E27FC236}">
                <a16:creationId xmlns:a16="http://schemas.microsoft.com/office/drawing/2014/main" id="{3066FEBB-8149-494C-88C7-8948E502DC1E}"/>
              </a:ext>
            </a:extLst>
          </p:cNvPr>
          <p:cNvSpPr>
            <a:spLocks noGrp="1"/>
          </p:cNvSpPr>
          <p:nvPr>
            <p:ph type="body" sz="quarter" idx="11" hasCustomPrompt="1"/>
          </p:nvPr>
        </p:nvSpPr>
        <p:spPr>
          <a:xfrm>
            <a:off x="398744" y="2609759"/>
            <a:ext cx="5083317" cy="3457340"/>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sp>
        <p:nvSpPr>
          <p:cNvPr id="6" name="Text Placeholder 11">
            <a:extLst>
              <a:ext uri="{FF2B5EF4-FFF2-40B4-BE49-F238E27FC236}">
                <a16:creationId xmlns:a16="http://schemas.microsoft.com/office/drawing/2014/main" id="{7A467F76-BC22-814B-B023-954080FD88B7}"/>
              </a:ext>
            </a:extLst>
          </p:cNvPr>
          <p:cNvSpPr>
            <a:spLocks noGrp="1"/>
          </p:cNvSpPr>
          <p:nvPr>
            <p:ph type="body" sz="quarter" idx="12" hasCustomPrompt="1"/>
          </p:nvPr>
        </p:nvSpPr>
        <p:spPr>
          <a:xfrm>
            <a:off x="6110018" y="2609759"/>
            <a:ext cx="5171089" cy="3457340"/>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a:t>
            </a:r>
          </a:p>
        </p:txBody>
      </p:sp>
      <p:cxnSp>
        <p:nvCxnSpPr>
          <p:cNvPr id="7" name="Straight Connector 6">
            <a:extLst>
              <a:ext uri="{FF2B5EF4-FFF2-40B4-BE49-F238E27FC236}">
                <a16:creationId xmlns:a16="http://schemas.microsoft.com/office/drawing/2014/main" id="{56DEB611-B430-3F40-857F-84E43CF78AC4}"/>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A570697-D9EA-D843-A797-E5991517D49F}"/>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303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643CBF0-32F5-E34A-93A6-8025C20B51FC}"/>
              </a:ext>
            </a:extLst>
          </p:cNvPr>
          <p:cNvSpPr>
            <a:spLocks noGrp="1"/>
          </p:cNvSpPr>
          <p:nvPr>
            <p:ph type="subTitle" idx="1" hasCustomPrompt="1"/>
          </p:nvPr>
        </p:nvSpPr>
        <p:spPr>
          <a:xfrm>
            <a:off x="422032" y="624952"/>
            <a:ext cx="8706339"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3" name="Picture Placeholder 13">
            <a:extLst>
              <a:ext uri="{FF2B5EF4-FFF2-40B4-BE49-F238E27FC236}">
                <a16:creationId xmlns:a16="http://schemas.microsoft.com/office/drawing/2014/main" id="{5C2B71C7-36FE-CD45-8A21-320B361CECC9}"/>
              </a:ext>
            </a:extLst>
          </p:cNvPr>
          <p:cNvSpPr>
            <a:spLocks noGrp="1"/>
          </p:cNvSpPr>
          <p:nvPr>
            <p:ph type="pic" sz="quarter" idx="12" hasCustomPrompt="1"/>
          </p:nvPr>
        </p:nvSpPr>
        <p:spPr>
          <a:xfrm>
            <a:off x="422036" y="1382045"/>
            <a:ext cx="3532553" cy="3862461"/>
          </a:xfrm>
        </p:spPr>
        <p:txBody>
          <a:bodyPr anchor="ctr">
            <a:normAutofit/>
          </a:bodyPr>
          <a:lstStyle>
            <a:lvl1pPr algn="ctr">
              <a:defRPr sz="2000" baseline="0"/>
            </a:lvl1pPr>
          </a:lstStyle>
          <a:p>
            <a:r>
              <a:rPr lang="en-US"/>
              <a:t>Drag image  to placeholder or click icon to add</a:t>
            </a:r>
          </a:p>
        </p:txBody>
      </p:sp>
      <p:sp>
        <p:nvSpPr>
          <p:cNvPr id="4" name="Text Placeholder 11">
            <a:extLst>
              <a:ext uri="{FF2B5EF4-FFF2-40B4-BE49-F238E27FC236}">
                <a16:creationId xmlns:a16="http://schemas.microsoft.com/office/drawing/2014/main" id="{E3456179-9F07-954A-A554-E014F34E5D81}"/>
              </a:ext>
            </a:extLst>
          </p:cNvPr>
          <p:cNvSpPr>
            <a:spLocks noGrp="1"/>
          </p:cNvSpPr>
          <p:nvPr>
            <p:ph type="body" sz="quarter" idx="11" hasCustomPrompt="1"/>
          </p:nvPr>
        </p:nvSpPr>
        <p:spPr>
          <a:xfrm>
            <a:off x="422036"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sp>
        <p:nvSpPr>
          <p:cNvPr id="5" name="Picture Placeholder 13">
            <a:extLst>
              <a:ext uri="{FF2B5EF4-FFF2-40B4-BE49-F238E27FC236}">
                <a16:creationId xmlns:a16="http://schemas.microsoft.com/office/drawing/2014/main" id="{EEC4357A-0F0F-8D44-AAC0-CBFE72F31BAD}"/>
              </a:ext>
            </a:extLst>
          </p:cNvPr>
          <p:cNvSpPr>
            <a:spLocks noGrp="1"/>
          </p:cNvSpPr>
          <p:nvPr>
            <p:ph type="pic" sz="quarter" idx="13" hasCustomPrompt="1"/>
          </p:nvPr>
        </p:nvSpPr>
        <p:spPr>
          <a:xfrm>
            <a:off x="4329728" y="1382045"/>
            <a:ext cx="3532553" cy="3862461"/>
          </a:xfrm>
        </p:spPr>
        <p:txBody>
          <a:bodyPr anchor="ctr">
            <a:normAutofit/>
          </a:bodyPr>
          <a:lstStyle>
            <a:lvl1pPr algn="ctr">
              <a:defRPr sz="2000" baseline="0"/>
            </a:lvl1pPr>
          </a:lstStyle>
          <a:p>
            <a:r>
              <a:rPr lang="en-US"/>
              <a:t>Drag image  to placeholder or click icon to add</a:t>
            </a:r>
          </a:p>
        </p:txBody>
      </p:sp>
      <p:sp>
        <p:nvSpPr>
          <p:cNvPr id="6" name="Text Placeholder 11">
            <a:extLst>
              <a:ext uri="{FF2B5EF4-FFF2-40B4-BE49-F238E27FC236}">
                <a16:creationId xmlns:a16="http://schemas.microsoft.com/office/drawing/2014/main" id="{83582C00-A35E-474E-BC49-B3592EEB3B65}"/>
              </a:ext>
            </a:extLst>
          </p:cNvPr>
          <p:cNvSpPr>
            <a:spLocks noGrp="1"/>
          </p:cNvSpPr>
          <p:nvPr>
            <p:ph type="body" sz="quarter" idx="15" hasCustomPrompt="1"/>
          </p:nvPr>
        </p:nvSpPr>
        <p:spPr>
          <a:xfrm>
            <a:off x="4329726"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sp>
        <p:nvSpPr>
          <p:cNvPr id="7" name="Picture Placeholder 13">
            <a:extLst>
              <a:ext uri="{FF2B5EF4-FFF2-40B4-BE49-F238E27FC236}">
                <a16:creationId xmlns:a16="http://schemas.microsoft.com/office/drawing/2014/main" id="{6411A3FC-A754-B541-A794-469E425C6B63}"/>
              </a:ext>
            </a:extLst>
          </p:cNvPr>
          <p:cNvSpPr>
            <a:spLocks noGrp="1"/>
          </p:cNvSpPr>
          <p:nvPr>
            <p:ph type="pic" sz="quarter" idx="14" hasCustomPrompt="1"/>
          </p:nvPr>
        </p:nvSpPr>
        <p:spPr>
          <a:xfrm>
            <a:off x="8237418" y="1382045"/>
            <a:ext cx="3532553" cy="3862461"/>
          </a:xfrm>
        </p:spPr>
        <p:txBody>
          <a:bodyPr anchor="ctr">
            <a:normAutofit/>
          </a:bodyPr>
          <a:lstStyle>
            <a:lvl1pPr algn="ctr">
              <a:defRPr sz="2000" baseline="0"/>
            </a:lvl1pPr>
          </a:lstStyle>
          <a:p>
            <a:r>
              <a:rPr lang="en-US"/>
              <a:t>Drag image  to placeholder or click icon to add</a:t>
            </a:r>
          </a:p>
        </p:txBody>
      </p:sp>
      <p:sp>
        <p:nvSpPr>
          <p:cNvPr id="8" name="Text Placeholder 11">
            <a:extLst>
              <a:ext uri="{FF2B5EF4-FFF2-40B4-BE49-F238E27FC236}">
                <a16:creationId xmlns:a16="http://schemas.microsoft.com/office/drawing/2014/main" id="{371B6A85-E438-154E-BBD2-113DD3F000AC}"/>
              </a:ext>
            </a:extLst>
          </p:cNvPr>
          <p:cNvSpPr>
            <a:spLocks noGrp="1"/>
          </p:cNvSpPr>
          <p:nvPr>
            <p:ph type="body" sz="quarter" idx="16" hasCustomPrompt="1"/>
          </p:nvPr>
        </p:nvSpPr>
        <p:spPr>
          <a:xfrm>
            <a:off x="8237417" y="5408501"/>
            <a:ext cx="3532553" cy="791135"/>
          </a:xfrm>
        </p:spPr>
        <p:txBody>
          <a:bodyPr>
            <a:normAutofit/>
          </a:bodyPr>
          <a:lstStyle>
            <a:lvl1pPr marL="0" indent="0">
              <a:buSzPct val="80000"/>
              <a:buFont typeface="Wingdings" charset="2"/>
              <a:buNone/>
              <a:defRPr sz="1400" cap="none"/>
            </a:lvl1pPr>
          </a:lstStyle>
          <a:p>
            <a:pPr lvl="0"/>
            <a:r>
              <a:rPr lang="en-GB"/>
              <a:t>Caption</a:t>
            </a:r>
          </a:p>
        </p:txBody>
      </p:sp>
      <p:cxnSp>
        <p:nvCxnSpPr>
          <p:cNvPr id="9" name="Straight Connector 8">
            <a:extLst>
              <a:ext uri="{FF2B5EF4-FFF2-40B4-BE49-F238E27FC236}">
                <a16:creationId xmlns:a16="http://schemas.microsoft.com/office/drawing/2014/main" id="{2B328653-DB8A-A040-BDB3-25C599CB8316}"/>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E0CAE859-70D5-EC43-9921-CB382E60EE97}"/>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15356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B8D0AF1-E733-284F-8E97-C7104E585D5B}"/>
              </a:ext>
            </a:extLst>
          </p:cNvPr>
          <p:cNvSpPr>
            <a:spLocks noGrp="1"/>
          </p:cNvSpPr>
          <p:nvPr>
            <p:ph type="subTitle" idx="1" hasCustomPrompt="1"/>
          </p:nvPr>
        </p:nvSpPr>
        <p:spPr>
          <a:xfrm>
            <a:off x="422032" y="624952"/>
            <a:ext cx="8706339"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3" name="Picture Placeholder 13">
            <a:extLst>
              <a:ext uri="{FF2B5EF4-FFF2-40B4-BE49-F238E27FC236}">
                <a16:creationId xmlns:a16="http://schemas.microsoft.com/office/drawing/2014/main" id="{1571DEE9-427A-D742-BD90-F1203C241749}"/>
              </a:ext>
            </a:extLst>
          </p:cNvPr>
          <p:cNvSpPr>
            <a:spLocks noGrp="1"/>
          </p:cNvSpPr>
          <p:nvPr>
            <p:ph type="pic" sz="quarter" idx="12" hasCustomPrompt="1"/>
          </p:nvPr>
        </p:nvSpPr>
        <p:spPr>
          <a:xfrm>
            <a:off x="422034" y="1382045"/>
            <a:ext cx="5509847" cy="3862461"/>
          </a:xfrm>
        </p:spPr>
        <p:txBody>
          <a:bodyPr anchor="ctr">
            <a:normAutofit/>
          </a:bodyPr>
          <a:lstStyle>
            <a:lvl1pPr algn="ctr">
              <a:defRPr sz="2000" baseline="0"/>
            </a:lvl1pPr>
          </a:lstStyle>
          <a:p>
            <a:r>
              <a:rPr lang="en-US"/>
              <a:t>Drag image  to placeholder or click icon to add</a:t>
            </a:r>
          </a:p>
        </p:txBody>
      </p:sp>
      <p:sp>
        <p:nvSpPr>
          <p:cNvPr id="4" name="Text Placeholder 11">
            <a:extLst>
              <a:ext uri="{FF2B5EF4-FFF2-40B4-BE49-F238E27FC236}">
                <a16:creationId xmlns:a16="http://schemas.microsoft.com/office/drawing/2014/main" id="{2D4F1173-9DA2-FF4D-B1EC-227D5134C272}"/>
              </a:ext>
            </a:extLst>
          </p:cNvPr>
          <p:cNvSpPr>
            <a:spLocks noGrp="1"/>
          </p:cNvSpPr>
          <p:nvPr>
            <p:ph type="body" sz="quarter" idx="11" hasCustomPrompt="1"/>
          </p:nvPr>
        </p:nvSpPr>
        <p:spPr>
          <a:xfrm>
            <a:off x="422034" y="5408501"/>
            <a:ext cx="5509847" cy="791135"/>
          </a:xfrm>
        </p:spPr>
        <p:txBody>
          <a:bodyPr>
            <a:normAutofit/>
          </a:bodyPr>
          <a:lstStyle>
            <a:lvl1pPr marL="0" indent="0">
              <a:buSzPct val="80000"/>
              <a:buFont typeface="Wingdings" charset="2"/>
              <a:buNone/>
              <a:defRPr sz="1400" cap="none"/>
            </a:lvl1pPr>
          </a:lstStyle>
          <a:p>
            <a:pPr lvl="0"/>
            <a:r>
              <a:rPr lang="en-GB"/>
              <a:t>Caption</a:t>
            </a:r>
          </a:p>
        </p:txBody>
      </p:sp>
      <p:sp>
        <p:nvSpPr>
          <p:cNvPr id="5" name="Picture Placeholder 13">
            <a:extLst>
              <a:ext uri="{FF2B5EF4-FFF2-40B4-BE49-F238E27FC236}">
                <a16:creationId xmlns:a16="http://schemas.microsoft.com/office/drawing/2014/main" id="{05BCCD19-C807-4C43-9569-E56C08E08FE6}"/>
              </a:ext>
            </a:extLst>
          </p:cNvPr>
          <p:cNvSpPr>
            <a:spLocks noGrp="1"/>
          </p:cNvSpPr>
          <p:nvPr>
            <p:ph type="pic" sz="quarter" idx="13" hasCustomPrompt="1"/>
          </p:nvPr>
        </p:nvSpPr>
        <p:spPr>
          <a:xfrm>
            <a:off x="6275757" y="1382045"/>
            <a:ext cx="5494212" cy="3862461"/>
          </a:xfrm>
        </p:spPr>
        <p:txBody>
          <a:bodyPr anchor="ctr">
            <a:normAutofit/>
          </a:bodyPr>
          <a:lstStyle>
            <a:lvl1pPr algn="ctr">
              <a:defRPr sz="2000" baseline="0"/>
            </a:lvl1pPr>
          </a:lstStyle>
          <a:p>
            <a:r>
              <a:rPr lang="en-US"/>
              <a:t>Drag image  to placeholder or click icon to add</a:t>
            </a:r>
          </a:p>
        </p:txBody>
      </p:sp>
      <p:sp>
        <p:nvSpPr>
          <p:cNvPr id="6" name="Text Placeholder 11">
            <a:extLst>
              <a:ext uri="{FF2B5EF4-FFF2-40B4-BE49-F238E27FC236}">
                <a16:creationId xmlns:a16="http://schemas.microsoft.com/office/drawing/2014/main" id="{DC84F5A7-B57F-A34A-A0FA-FF13A213C78F}"/>
              </a:ext>
            </a:extLst>
          </p:cNvPr>
          <p:cNvSpPr>
            <a:spLocks noGrp="1"/>
          </p:cNvSpPr>
          <p:nvPr>
            <p:ph type="body" sz="quarter" idx="15" hasCustomPrompt="1"/>
          </p:nvPr>
        </p:nvSpPr>
        <p:spPr>
          <a:xfrm>
            <a:off x="6275757" y="5408501"/>
            <a:ext cx="5494212" cy="791135"/>
          </a:xfrm>
        </p:spPr>
        <p:txBody>
          <a:bodyPr>
            <a:normAutofit/>
          </a:bodyPr>
          <a:lstStyle>
            <a:lvl1pPr marL="0" indent="0">
              <a:buSzPct val="80000"/>
              <a:buFont typeface="Wingdings" charset="2"/>
              <a:buNone/>
              <a:defRPr sz="1400" cap="none"/>
            </a:lvl1pPr>
          </a:lstStyle>
          <a:p>
            <a:pPr lvl="0"/>
            <a:r>
              <a:rPr lang="en-GB"/>
              <a:t>Caption</a:t>
            </a:r>
          </a:p>
        </p:txBody>
      </p:sp>
      <p:cxnSp>
        <p:nvCxnSpPr>
          <p:cNvPr id="7" name="Straight Connector 6">
            <a:extLst>
              <a:ext uri="{FF2B5EF4-FFF2-40B4-BE49-F238E27FC236}">
                <a16:creationId xmlns:a16="http://schemas.microsoft.com/office/drawing/2014/main" id="{EC531EE1-FAD1-B145-B5A5-4FD204071B57}"/>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7A4A40A-BA13-F645-B326-61A71AEC20A1}"/>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138738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1" y="2276667"/>
            <a:ext cx="10972800" cy="1143000"/>
          </a:xfrm>
        </p:spPr>
        <p:txBody>
          <a:bodyPr>
            <a:normAutofit/>
          </a:bodyPr>
          <a:lstStyle>
            <a:lvl1pPr>
              <a:defRPr sz="5483"/>
            </a:lvl1pPr>
          </a:lstStyle>
          <a:p>
            <a:r>
              <a:rPr lang="en-GB"/>
              <a:t>Header style</a:t>
            </a:r>
            <a:endParaRPr lang="en-US"/>
          </a:p>
        </p:txBody>
      </p:sp>
      <p:sp>
        <p:nvSpPr>
          <p:cNvPr id="5" name="Text Placeholder 4"/>
          <p:cNvSpPr>
            <a:spLocks noGrp="1"/>
          </p:cNvSpPr>
          <p:nvPr>
            <p:ph type="body" sz="quarter" idx="10" hasCustomPrompt="1"/>
          </p:nvPr>
        </p:nvSpPr>
        <p:spPr>
          <a:xfrm>
            <a:off x="609229" y="3290636"/>
            <a:ext cx="6370823" cy="1344596"/>
          </a:xfrm>
        </p:spPr>
        <p:txBody>
          <a:bodyPr/>
          <a:lstStyle/>
          <a:p>
            <a:pPr lvl="0"/>
            <a:r>
              <a:rPr lang="en-GB"/>
              <a:t>Sub-header Style</a:t>
            </a:r>
          </a:p>
        </p:txBody>
      </p:sp>
      <p:cxnSp>
        <p:nvCxnSpPr>
          <p:cNvPr id="6" name="Straight Connector 5">
            <a:extLst>
              <a:ext uri="{FF2B5EF4-FFF2-40B4-BE49-F238E27FC236}">
                <a16:creationId xmlns:a16="http://schemas.microsoft.com/office/drawing/2014/main" id="{F9568A1E-52A1-B742-8CF3-D6A57B471377}"/>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2C4FB2F-95F6-2040-810B-09152FB0EB57}"/>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241572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4850E7-476E-7A4B-87F6-80486843CEE5}"/>
              </a:ext>
            </a:extLst>
          </p:cNvPr>
          <p:cNvSpPr>
            <a:spLocks noGrp="1"/>
          </p:cNvSpPr>
          <p:nvPr>
            <p:ph type="ctrTitle" hasCustomPrompt="1"/>
          </p:nvPr>
        </p:nvSpPr>
        <p:spPr>
          <a:xfrm>
            <a:off x="390769" y="794645"/>
            <a:ext cx="6516347" cy="770913"/>
          </a:xfrm>
        </p:spPr>
        <p:txBody>
          <a:bodyPr>
            <a:normAutofit/>
          </a:bodyPr>
          <a:lstStyle>
            <a:lvl1pPr>
              <a:defRPr sz="3800" baseline="0"/>
            </a:lvl1pPr>
          </a:lstStyle>
          <a:p>
            <a:r>
              <a:rPr lang="en-GB"/>
              <a:t>Header style</a:t>
            </a:r>
            <a:endParaRPr lang="en-US"/>
          </a:p>
        </p:txBody>
      </p:sp>
      <p:sp>
        <p:nvSpPr>
          <p:cNvPr id="7" name="Subtitle 2">
            <a:extLst>
              <a:ext uri="{FF2B5EF4-FFF2-40B4-BE49-F238E27FC236}">
                <a16:creationId xmlns:a16="http://schemas.microsoft.com/office/drawing/2014/main" id="{04B02B81-6DDE-394C-9AB2-8D1BB79CE35C}"/>
              </a:ext>
            </a:extLst>
          </p:cNvPr>
          <p:cNvSpPr>
            <a:spLocks noGrp="1"/>
          </p:cNvSpPr>
          <p:nvPr>
            <p:ph type="subTitle" idx="1" hasCustomPrompt="1"/>
          </p:nvPr>
        </p:nvSpPr>
        <p:spPr>
          <a:xfrm>
            <a:off x="390769" y="1565557"/>
            <a:ext cx="6516347" cy="545868"/>
          </a:xfrm>
        </p:spPr>
        <p:txBody>
          <a:bodyPr>
            <a:normAutofit/>
          </a:bodyPr>
          <a:lstStyle>
            <a:lvl1pPr marL="0" marR="0" indent="0" algn="l" defTabSz="408334" rtl="0" eaLnBrk="1" fontAlgn="auto" latinLnBrk="0" hangingPunct="1">
              <a:lnSpc>
                <a:spcPct val="100000"/>
              </a:lnSpc>
              <a:spcBef>
                <a:spcPct val="20000"/>
              </a:spcBef>
              <a:spcAft>
                <a:spcPts val="0"/>
              </a:spcAft>
              <a:buClrTx/>
              <a:buSzTx/>
              <a:buFont typeface="Arial"/>
              <a:buNone/>
              <a:tabLst/>
              <a:defRPr sz="2500" cap="none">
                <a:solidFill>
                  <a:srgbClr val="25303B"/>
                </a:solidFill>
              </a:defRPr>
            </a:lvl1pPr>
            <a:lvl2pPr marL="408334" indent="0" algn="ctr">
              <a:buNone/>
              <a:defRPr>
                <a:solidFill>
                  <a:schemeClr val="tx1">
                    <a:tint val="75000"/>
                  </a:schemeClr>
                </a:solidFill>
              </a:defRPr>
            </a:lvl2pPr>
            <a:lvl3pPr marL="816667" indent="0" algn="ctr">
              <a:buNone/>
              <a:defRPr>
                <a:solidFill>
                  <a:schemeClr val="tx1">
                    <a:tint val="75000"/>
                  </a:schemeClr>
                </a:solidFill>
              </a:defRPr>
            </a:lvl3pPr>
            <a:lvl4pPr marL="1225002" indent="0" algn="ctr">
              <a:buNone/>
              <a:defRPr>
                <a:solidFill>
                  <a:schemeClr val="tx1">
                    <a:tint val="75000"/>
                  </a:schemeClr>
                </a:solidFill>
              </a:defRPr>
            </a:lvl4pPr>
            <a:lvl5pPr marL="1633336" indent="0" algn="ctr">
              <a:buNone/>
              <a:defRPr>
                <a:solidFill>
                  <a:schemeClr val="tx1">
                    <a:tint val="75000"/>
                  </a:schemeClr>
                </a:solidFill>
              </a:defRPr>
            </a:lvl5pPr>
            <a:lvl6pPr marL="2041669" indent="0" algn="ctr">
              <a:buNone/>
              <a:defRPr>
                <a:solidFill>
                  <a:schemeClr val="tx1">
                    <a:tint val="75000"/>
                  </a:schemeClr>
                </a:solidFill>
              </a:defRPr>
            </a:lvl6pPr>
            <a:lvl7pPr marL="2450003" indent="0" algn="ctr">
              <a:buNone/>
              <a:defRPr>
                <a:solidFill>
                  <a:schemeClr val="tx1">
                    <a:tint val="75000"/>
                  </a:schemeClr>
                </a:solidFill>
              </a:defRPr>
            </a:lvl7pPr>
            <a:lvl8pPr marL="2858338" indent="0" algn="ctr">
              <a:buNone/>
              <a:defRPr>
                <a:solidFill>
                  <a:schemeClr val="tx1">
                    <a:tint val="75000"/>
                  </a:schemeClr>
                </a:solidFill>
              </a:defRPr>
            </a:lvl8pPr>
            <a:lvl9pPr marL="3266670" indent="0" algn="ctr">
              <a:buNone/>
              <a:defRPr>
                <a:solidFill>
                  <a:schemeClr val="tx1">
                    <a:tint val="75000"/>
                  </a:schemeClr>
                </a:solidFill>
              </a:defRPr>
            </a:lvl9pPr>
          </a:lstStyle>
          <a:p>
            <a:pPr lvl="0"/>
            <a:r>
              <a:rPr lang="en-GB"/>
              <a:t>Sub-header style</a:t>
            </a:r>
          </a:p>
        </p:txBody>
      </p:sp>
      <p:sp>
        <p:nvSpPr>
          <p:cNvPr id="8" name="Text Placeholder 9">
            <a:extLst>
              <a:ext uri="{FF2B5EF4-FFF2-40B4-BE49-F238E27FC236}">
                <a16:creationId xmlns:a16="http://schemas.microsoft.com/office/drawing/2014/main" id="{AB0D32F3-01F8-F446-BBD5-3D4BEE6C8005}"/>
              </a:ext>
            </a:extLst>
          </p:cNvPr>
          <p:cNvSpPr>
            <a:spLocks noGrp="1"/>
          </p:cNvSpPr>
          <p:nvPr>
            <p:ph type="body" sz="quarter" idx="10" hasCustomPrompt="1"/>
          </p:nvPr>
        </p:nvSpPr>
        <p:spPr>
          <a:xfrm>
            <a:off x="390956" y="2123825"/>
            <a:ext cx="6516160" cy="484975"/>
          </a:xfrm>
        </p:spPr>
        <p:txBody>
          <a:bodyPr>
            <a:noAutofit/>
          </a:bodyPr>
          <a:lstStyle>
            <a:lvl1pPr>
              <a:defRPr sz="2000" cap="none" baseline="0"/>
            </a:lvl1pPr>
            <a:lvl2pPr marL="408334" indent="0">
              <a:buNone/>
              <a:defRPr/>
            </a:lvl2pPr>
            <a:lvl3pPr>
              <a:defRPr sz="2000"/>
            </a:lvl3pPr>
            <a:lvl4pPr>
              <a:defRPr sz="2000"/>
            </a:lvl4pPr>
            <a:lvl5pPr>
              <a:defRPr sz="2000"/>
            </a:lvl5pPr>
          </a:lstStyle>
          <a:p>
            <a:pPr lvl="0"/>
            <a:r>
              <a:rPr lang="en-GB"/>
              <a:t>Body text style</a:t>
            </a:r>
          </a:p>
        </p:txBody>
      </p:sp>
      <p:sp>
        <p:nvSpPr>
          <p:cNvPr id="9" name="Text Placeholder 11">
            <a:extLst>
              <a:ext uri="{FF2B5EF4-FFF2-40B4-BE49-F238E27FC236}">
                <a16:creationId xmlns:a16="http://schemas.microsoft.com/office/drawing/2014/main" id="{447CBFEE-595E-2349-9842-70C777E04AF1}"/>
              </a:ext>
            </a:extLst>
          </p:cNvPr>
          <p:cNvSpPr>
            <a:spLocks noGrp="1"/>
          </p:cNvSpPr>
          <p:nvPr>
            <p:ph type="body" sz="quarter" idx="11" hasCustomPrompt="1"/>
          </p:nvPr>
        </p:nvSpPr>
        <p:spPr>
          <a:xfrm>
            <a:off x="390956" y="2608799"/>
            <a:ext cx="10964797" cy="3465942"/>
          </a:xfrm>
        </p:spPr>
        <p:txBody>
          <a:bodyPr>
            <a:noAutofit/>
          </a:bodyPr>
          <a:lstStyle>
            <a:lvl1pPr marL="0" indent="-266861">
              <a:buSzPct val="80000"/>
              <a:buFont typeface="Wingdings" charset="2"/>
              <a:buChar char="§"/>
              <a:defRPr sz="2000" cap="none"/>
            </a:lvl1pPr>
            <a:lvl2pPr>
              <a:defRPr sz="2000"/>
            </a:lvl2pPr>
            <a:lvl3pPr>
              <a:defRPr sz="2000"/>
            </a:lvl3pPr>
            <a:lvl4pPr>
              <a:defRPr/>
            </a:lvl4pPr>
          </a:lstStyle>
          <a:p>
            <a:pPr lvl="0"/>
            <a:r>
              <a:rPr lang="en-GB"/>
              <a:t>Bullet text style</a:t>
            </a:r>
          </a:p>
          <a:p>
            <a:pPr lvl="1"/>
            <a:r>
              <a:rPr lang="en-GB"/>
              <a:t>Style</a:t>
            </a:r>
          </a:p>
          <a:p>
            <a:pPr lvl="2"/>
            <a:r>
              <a:rPr lang="en-GB"/>
              <a:t>Style</a:t>
            </a:r>
          </a:p>
          <a:p>
            <a:pPr lvl="3"/>
            <a:r>
              <a:rPr lang="en-GB"/>
              <a:t>Style</a:t>
            </a:r>
          </a:p>
          <a:p>
            <a:pPr lvl="4"/>
            <a:r>
              <a:rPr lang="en-GB"/>
              <a:t>style </a:t>
            </a:r>
          </a:p>
        </p:txBody>
      </p:sp>
      <p:cxnSp>
        <p:nvCxnSpPr>
          <p:cNvPr id="10" name="Straight Connector 9">
            <a:extLst>
              <a:ext uri="{FF2B5EF4-FFF2-40B4-BE49-F238E27FC236}">
                <a16:creationId xmlns:a16="http://schemas.microsoft.com/office/drawing/2014/main" id="{746A4608-BA91-434A-BB05-A5BE7104170A}"/>
              </a:ext>
            </a:extLst>
          </p:cNvPr>
          <p:cNvCxnSpPr/>
          <p:nvPr userDrawn="1"/>
        </p:nvCxnSpPr>
        <p:spPr>
          <a:xfrm>
            <a:off x="390774" y="6527623"/>
            <a:ext cx="11379196" cy="0"/>
          </a:xfrm>
          <a:prstGeom prst="line">
            <a:avLst/>
          </a:prstGeom>
          <a:ln w="3175">
            <a:solidFill>
              <a:schemeClr val="tx2">
                <a:lumMod val="10000"/>
              </a:schemeClr>
            </a:solidFill>
          </a:ln>
          <a:effectLst/>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9D1C26C-1B26-0745-BF7B-B3A5FD7A349F}"/>
              </a:ext>
            </a:extLst>
          </p:cNvPr>
          <p:cNvSpPr txBox="1"/>
          <p:nvPr userDrawn="1"/>
        </p:nvSpPr>
        <p:spPr>
          <a:xfrm>
            <a:off x="11222893" y="6527626"/>
            <a:ext cx="687755" cy="246221"/>
          </a:xfrm>
          <a:prstGeom prst="rect">
            <a:avLst/>
          </a:prstGeom>
          <a:noFill/>
        </p:spPr>
        <p:txBody>
          <a:bodyPr wrap="square" rtlCol="0">
            <a:spAutoFit/>
          </a:bodyPr>
          <a:lstStyle/>
          <a:p>
            <a:pPr algn="r"/>
            <a:fld id="{2DC2D543-F72A-EC44-943D-E96FED3B01D7}" type="slidenum">
              <a:rPr lang="en-US" sz="1000" smtClean="0">
                <a:solidFill>
                  <a:schemeClr val="tx2">
                    <a:lumMod val="10000"/>
                  </a:schemeClr>
                </a:solidFill>
              </a:rPr>
              <a:pPr algn="r"/>
              <a:t>‹#›</a:t>
            </a:fld>
            <a:endParaRPr lang="en-US" sz="1000">
              <a:solidFill>
                <a:schemeClr val="tx2">
                  <a:lumMod val="10000"/>
                </a:schemeClr>
              </a:solidFill>
            </a:endParaRPr>
          </a:p>
        </p:txBody>
      </p:sp>
    </p:spTree>
    <p:extLst>
      <p:ext uri="{BB962C8B-B14F-4D97-AF65-F5344CB8AC3E}">
        <p14:creationId xmlns:p14="http://schemas.microsoft.com/office/powerpoint/2010/main" val="599324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276667"/>
            <a:ext cx="10972800" cy="1143000"/>
          </a:xfrm>
          <a:prstGeom prst="rect">
            <a:avLst/>
          </a:prstGeom>
        </p:spPr>
        <p:txBody>
          <a:bodyPr vert="horz" lIns="81666" tIns="40833" rIns="81666" bIns="40833" rtlCol="0" anchor="ctr">
            <a:normAutofit/>
          </a:bodyPr>
          <a:lstStyle/>
          <a:p>
            <a:r>
              <a:rPr lang="en-GB"/>
              <a:t>Header style</a:t>
            </a:r>
            <a:endParaRPr lang="en-US"/>
          </a:p>
        </p:txBody>
      </p:sp>
      <p:sp>
        <p:nvSpPr>
          <p:cNvPr id="3" name="Text Placeholder 2"/>
          <p:cNvSpPr>
            <a:spLocks noGrp="1"/>
          </p:cNvSpPr>
          <p:nvPr>
            <p:ph type="body" idx="1"/>
          </p:nvPr>
        </p:nvSpPr>
        <p:spPr>
          <a:xfrm>
            <a:off x="609601" y="3554644"/>
            <a:ext cx="10972800" cy="676467"/>
          </a:xfrm>
          <a:prstGeom prst="rect">
            <a:avLst/>
          </a:prstGeom>
        </p:spPr>
        <p:txBody>
          <a:bodyPr vert="horz" lIns="81666" tIns="40833" rIns="81666" bIns="40833" rtlCol="0">
            <a:normAutofit/>
          </a:bodyPr>
          <a:lstStyle/>
          <a:p>
            <a:pPr lvl="0"/>
            <a:r>
              <a:rPr lang="en-GB"/>
              <a:t>Sub-header style</a:t>
            </a:r>
          </a:p>
        </p:txBody>
      </p:sp>
    </p:spTree>
    <p:extLst>
      <p:ext uri="{BB962C8B-B14F-4D97-AF65-F5344CB8AC3E}">
        <p14:creationId xmlns:p14="http://schemas.microsoft.com/office/powerpoint/2010/main" val="1009185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hdr="0" ftr="0" dt="0"/>
  <p:txStyles>
    <p:titleStyle>
      <a:lvl1pPr algn="l" defTabSz="408334" rtl="0" eaLnBrk="1" latinLnBrk="0" hangingPunct="1">
        <a:spcBef>
          <a:spcPct val="0"/>
        </a:spcBef>
        <a:buNone/>
        <a:defRPr sz="4900" b="1" kern="1200">
          <a:solidFill>
            <a:schemeClr val="tx1"/>
          </a:solidFill>
          <a:latin typeface="Cambria"/>
          <a:ea typeface="+mj-ea"/>
          <a:cs typeface="Cambria"/>
        </a:defRPr>
      </a:lvl1pPr>
    </p:titleStyle>
    <p:bodyStyle>
      <a:lvl1pPr marL="0" indent="0" algn="l" defTabSz="408334" rtl="0" eaLnBrk="1" latinLnBrk="0" hangingPunct="1">
        <a:spcBef>
          <a:spcPct val="20000"/>
        </a:spcBef>
        <a:buFont typeface="Arial"/>
        <a:buNone/>
        <a:defRPr sz="3000" kern="1200" cap="none" baseline="0">
          <a:solidFill>
            <a:srgbClr val="25303B"/>
          </a:solidFill>
          <a:latin typeface="+mn-lt"/>
          <a:ea typeface="+mn-ea"/>
          <a:cs typeface="+mn-cs"/>
        </a:defRPr>
      </a:lvl1pPr>
      <a:lvl2pPr marL="663543" indent="-255209" algn="l" defTabSz="408334" rtl="0" eaLnBrk="1" latinLnBrk="0" hangingPunct="1">
        <a:spcBef>
          <a:spcPct val="20000"/>
        </a:spcBef>
        <a:buFont typeface="Arial"/>
        <a:buChar char="–"/>
        <a:defRPr sz="2500" kern="1200">
          <a:solidFill>
            <a:schemeClr val="tx1"/>
          </a:solidFill>
          <a:latin typeface="+mn-lt"/>
          <a:ea typeface="+mn-ea"/>
          <a:cs typeface="+mn-cs"/>
        </a:defRPr>
      </a:lvl2pPr>
      <a:lvl3pPr marL="1020835" indent="-204168" algn="l" defTabSz="408334" rtl="0" eaLnBrk="1" latinLnBrk="0" hangingPunct="1">
        <a:spcBef>
          <a:spcPct val="20000"/>
        </a:spcBef>
        <a:buFont typeface="Arial"/>
        <a:buChar char="•"/>
        <a:defRPr sz="2100" kern="1200">
          <a:solidFill>
            <a:schemeClr val="tx1"/>
          </a:solidFill>
          <a:latin typeface="+mn-lt"/>
          <a:ea typeface="+mn-ea"/>
          <a:cs typeface="+mn-cs"/>
        </a:defRPr>
      </a:lvl3pPr>
      <a:lvl4pPr marL="1429168" indent="-204168" algn="l" defTabSz="408334" rtl="0" eaLnBrk="1" latinLnBrk="0" hangingPunct="1">
        <a:spcBef>
          <a:spcPct val="20000"/>
        </a:spcBef>
        <a:buFont typeface="Arial"/>
        <a:buChar char="–"/>
        <a:defRPr sz="1800" kern="1200">
          <a:solidFill>
            <a:schemeClr val="tx1"/>
          </a:solidFill>
          <a:latin typeface="+mn-lt"/>
          <a:ea typeface="+mn-ea"/>
          <a:cs typeface="+mn-cs"/>
        </a:defRPr>
      </a:lvl4pPr>
      <a:lvl5pPr marL="1837503" indent="-204168" algn="l" defTabSz="408334" rtl="0" eaLnBrk="1" latinLnBrk="0" hangingPunct="1">
        <a:spcBef>
          <a:spcPct val="20000"/>
        </a:spcBef>
        <a:buFont typeface="Arial"/>
        <a:buChar char="»"/>
        <a:defRPr sz="1800" kern="1200">
          <a:solidFill>
            <a:schemeClr val="tx1"/>
          </a:solidFill>
          <a:latin typeface="+mn-lt"/>
          <a:ea typeface="+mn-ea"/>
          <a:cs typeface="+mn-cs"/>
        </a:defRPr>
      </a:lvl5pPr>
      <a:lvl6pPr marL="2245835" indent="-204168" algn="l" defTabSz="408334" rtl="0" eaLnBrk="1" latinLnBrk="0" hangingPunct="1">
        <a:spcBef>
          <a:spcPct val="20000"/>
        </a:spcBef>
        <a:buFont typeface="Arial"/>
        <a:buChar char="•"/>
        <a:defRPr sz="1800" kern="1200">
          <a:solidFill>
            <a:schemeClr val="tx1"/>
          </a:solidFill>
          <a:latin typeface="+mn-lt"/>
          <a:ea typeface="+mn-ea"/>
          <a:cs typeface="+mn-cs"/>
        </a:defRPr>
      </a:lvl6pPr>
      <a:lvl7pPr marL="2654170" indent="-204168" algn="l" defTabSz="408334" rtl="0" eaLnBrk="1" latinLnBrk="0" hangingPunct="1">
        <a:spcBef>
          <a:spcPct val="20000"/>
        </a:spcBef>
        <a:buFont typeface="Arial"/>
        <a:buChar char="•"/>
        <a:defRPr sz="1800" kern="1200">
          <a:solidFill>
            <a:schemeClr val="tx1"/>
          </a:solidFill>
          <a:latin typeface="+mn-lt"/>
          <a:ea typeface="+mn-ea"/>
          <a:cs typeface="+mn-cs"/>
        </a:defRPr>
      </a:lvl7pPr>
      <a:lvl8pPr marL="3062504" indent="-204168" algn="l" defTabSz="408334" rtl="0" eaLnBrk="1" latinLnBrk="0" hangingPunct="1">
        <a:spcBef>
          <a:spcPct val="20000"/>
        </a:spcBef>
        <a:buFont typeface="Arial"/>
        <a:buChar char="•"/>
        <a:defRPr sz="1800" kern="1200">
          <a:solidFill>
            <a:schemeClr val="tx1"/>
          </a:solidFill>
          <a:latin typeface="+mn-lt"/>
          <a:ea typeface="+mn-ea"/>
          <a:cs typeface="+mn-cs"/>
        </a:defRPr>
      </a:lvl8pPr>
      <a:lvl9pPr marL="3470838" indent="-204168" algn="l" defTabSz="40833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334" rtl="0" eaLnBrk="1" latinLnBrk="0" hangingPunct="1">
        <a:defRPr sz="1600" kern="1200">
          <a:solidFill>
            <a:schemeClr val="tx1"/>
          </a:solidFill>
          <a:latin typeface="+mn-lt"/>
          <a:ea typeface="+mn-ea"/>
          <a:cs typeface="+mn-cs"/>
        </a:defRPr>
      </a:lvl1pPr>
      <a:lvl2pPr marL="408334" algn="l" defTabSz="408334" rtl="0" eaLnBrk="1" latinLnBrk="0" hangingPunct="1">
        <a:defRPr sz="1600" kern="1200">
          <a:solidFill>
            <a:schemeClr val="tx1"/>
          </a:solidFill>
          <a:latin typeface="+mn-lt"/>
          <a:ea typeface="+mn-ea"/>
          <a:cs typeface="+mn-cs"/>
        </a:defRPr>
      </a:lvl2pPr>
      <a:lvl3pPr marL="816667" algn="l" defTabSz="408334" rtl="0" eaLnBrk="1" latinLnBrk="0" hangingPunct="1">
        <a:defRPr sz="1600" kern="1200">
          <a:solidFill>
            <a:schemeClr val="tx1"/>
          </a:solidFill>
          <a:latin typeface="+mn-lt"/>
          <a:ea typeface="+mn-ea"/>
          <a:cs typeface="+mn-cs"/>
        </a:defRPr>
      </a:lvl3pPr>
      <a:lvl4pPr marL="1225002" algn="l" defTabSz="408334" rtl="0" eaLnBrk="1" latinLnBrk="0" hangingPunct="1">
        <a:defRPr sz="1600" kern="1200">
          <a:solidFill>
            <a:schemeClr val="tx1"/>
          </a:solidFill>
          <a:latin typeface="+mn-lt"/>
          <a:ea typeface="+mn-ea"/>
          <a:cs typeface="+mn-cs"/>
        </a:defRPr>
      </a:lvl4pPr>
      <a:lvl5pPr marL="1633336" algn="l" defTabSz="408334" rtl="0" eaLnBrk="1" latinLnBrk="0" hangingPunct="1">
        <a:defRPr sz="1600" kern="1200">
          <a:solidFill>
            <a:schemeClr val="tx1"/>
          </a:solidFill>
          <a:latin typeface="+mn-lt"/>
          <a:ea typeface="+mn-ea"/>
          <a:cs typeface="+mn-cs"/>
        </a:defRPr>
      </a:lvl5pPr>
      <a:lvl6pPr marL="2041669" algn="l" defTabSz="408334" rtl="0" eaLnBrk="1" latinLnBrk="0" hangingPunct="1">
        <a:defRPr sz="1600" kern="1200">
          <a:solidFill>
            <a:schemeClr val="tx1"/>
          </a:solidFill>
          <a:latin typeface="+mn-lt"/>
          <a:ea typeface="+mn-ea"/>
          <a:cs typeface="+mn-cs"/>
        </a:defRPr>
      </a:lvl6pPr>
      <a:lvl7pPr marL="2450003" algn="l" defTabSz="408334" rtl="0" eaLnBrk="1" latinLnBrk="0" hangingPunct="1">
        <a:defRPr sz="1600" kern="1200">
          <a:solidFill>
            <a:schemeClr val="tx1"/>
          </a:solidFill>
          <a:latin typeface="+mn-lt"/>
          <a:ea typeface="+mn-ea"/>
          <a:cs typeface="+mn-cs"/>
        </a:defRPr>
      </a:lvl7pPr>
      <a:lvl8pPr marL="2858338" algn="l" defTabSz="408334" rtl="0" eaLnBrk="1" latinLnBrk="0" hangingPunct="1">
        <a:defRPr sz="1600" kern="1200">
          <a:solidFill>
            <a:schemeClr val="tx1"/>
          </a:solidFill>
          <a:latin typeface="+mn-lt"/>
          <a:ea typeface="+mn-ea"/>
          <a:cs typeface="+mn-cs"/>
        </a:defRPr>
      </a:lvl8pPr>
      <a:lvl9pPr marL="3266670" algn="l" defTabSz="408334"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22">
          <p15:clr>
            <a:srgbClr val="F26B43"/>
          </p15:clr>
        </p15:guide>
        <p15:guide id="2" pos="2880">
          <p15:clr>
            <a:srgbClr val="F26B43"/>
          </p15:clr>
        </p15:guide>
        <p15:guide id="3" orient="horz" pos="49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yorkclio.com/" TargetMode="External"/><Relationship Id="rId7" Type="http://schemas.openxmlformats.org/officeDocument/2006/relationships/hyperlink" Target="https://onebighistorydepartment.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store.leedstrinity.ac.uk/product-catalogue/conferences-events/shp-conference" TargetMode="External"/><Relationship Id="rId5" Type="http://schemas.openxmlformats.org/officeDocument/2006/relationships/hyperlink" Target="https://www.history.org.uk/secondary/categories/whats-on" TargetMode="External"/><Relationship Id="rId4" Type="http://schemas.openxmlformats.org/officeDocument/2006/relationships/hyperlink" Target="https://bit.ly/YorkClioHistoryNe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1AF57920-EC3A-9C41-B0FE-81E13345DFB9}"/>
              </a:ext>
            </a:extLst>
          </p:cNvPr>
          <p:cNvSpPr>
            <a:spLocks noGrp="1"/>
          </p:cNvSpPr>
          <p:nvPr>
            <p:ph type="title"/>
          </p:nvPr>
        </p:nvSpPr>
        <p:spPr/>
        <p:txBody>
          <a:bodyPr>
            <a:normAutofit fontScale="90000"/>
          </a:bodyPr>
          <a:lstStyle/>
          <a:p>
            <a:r>
              <a:rPr lang="en-US"/>
              <a:t>PGCE History Mentors’ Meeting</a:t>
            </a:r>
          </a:p>
        </p:txBody>
      </p:sp>
    </p:spTree>
    <p:extLst>
      <p:ext uri="{BB962C8B-B14F-4D97-AF65-F5344CB8AC3E}">
        <p14:creationId xmlns:p14="http://schemas.microsoft.com/office/powerpoint/2010/main" val="58966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90769" y="790903"/>
            <a:ext cx="6578649" cy="770913"/>
          </a:xfrm>
        </p:spPr>
        <p:txBody>
          <a:bodyPr>
            <a:normAutofit/>
          </a:bodyPr>
          <a:lstStyle/>
          <a:p>
            <a:r>
              <a:rPr lang="en-US"/>
              <a:t>Please…</a:t>
            </a:r>
          </a:p>
        </p:txBody>
      </p:sp>
      <p:sp>
        <p:nvSpPr>
          <p:cNvPr id="7" name="Text Placeholder 6">
            <a:extLst>
              <a:ext uri="{FF2B5EF4-FFF2-40B4-BE49-F238E27FC236}">
                <a16:creationId xmlns:a16="http://schemas.microsoft.com/office/drawing/2014/main" id="{4D66E9D1-CCC8-324E-887B-AB5DC5CB36AA}"/>
              </a:ext>
            </a:extLst>
          </p:cNvPr>
          <p:cNvSpPr>
            <a:spLocks noGrp="1"/>
          </p:cNvSpPr>
          <p:nvPr>
            <p:ph type="body" sz="quarter" idx="13"/>
          </p:nvPr>
        </p:nvSpPr>
        <p:spPr>
          <a:xfrm>
            <a:off x="390956" y="2196193"/>
            <a:ext cx="10964797" cy="3870909"/>
          </a:xfrm>
        </p:spPr>
        <p:txBody>
          <a:bodyPr/>
          <a:lstStyle/>
          <a:p>
            <a:r>
              <a:rPr lang="en-US"/>
              <a:t>Respond to the DfE ITE consultation </a:t>
            </a:r>
          </a:p>
          <a:p>
            <a:r>
              <a:rPr lang="en-US"/>
              <a:t>Keep the Core Content Framework to hand next year</a:t>
            </a:r>
          </a:p>
          <a:p>
            <a:r>
              <a:rPr lang="en-US"/>
              <a:t>Focus on history and history teaching</a:t>
            </a:r>
          </a:p>
          <a:p>
            <a:r>
              <a:rPr lang="en-US"/>
              <a:t>Have confidence in what we do</a:t>
            </a:r>
          </a:p>
          <a:p>
            <a:pPr indent="0" algn="ctr">
              <a:buNone/>
            </a:pPr>
            <a:endParaRPr lang="en-US" sz="4000"/>
          </a:p>
          <a:p>
            <a:pPr indent="0" algn="ctr">
              <a:buNone/>
            </a:pPr>
            <a:r>
              <a:rPr lang="en-US" sz="4000"/>
              <a:t>Have a wonderful and relaxing summer!</a:t>
            </a:r>
          </a:p>
        </p:txBody>
      </p:sp>
    </p:spTree>
    <p:extLst>
      <p:ext uri="{BB962C8B-B14F-4D97-AF65-F5344CB8AC3E}">
        <p14:creationId xmlns:p14="http://schemas.microsoft.com/office/powerpoint/2010/main" val="38052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p:txBody>
          <a:bodyPr/>
          <a:lstStyle/>
          <a:p>
            <a:r>
              <a:rPr lang="en-US"/>
              <a:t>Most importantly…</a:t>
            </a:r>
          </a:p>
        </p:txBody>
      </p:sp>
      <p:pic>
        <p:nvPicPr>
          <p:cNvPr id="8" name="Picture 2" descr="Thank You Wallpaper PPT Backgrounds">
            <a:extLst>
              <a:ext uri="{FF2B5EF4-FFF2-40B4-BE49-F238E27FC236}">
                <a16:creationId xmlns:a16="http://schemas.microsoft.com/office/drawing/2014/main" id="{754E6C5A-B0A9-4022-B987-65F40A42C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633" y="1214766"/>
            <a:ext cx="6456411" cy="505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0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90769" y="790903"/>
            <a:ext cx="6578649" cy="770913"/>
          </a:xfrm>
        </p:spPr>
        <p:txBody>
          <a:bodyPr>
            <a:normAutofit fontScale="90000"/>
          </a:bodyPr>
          <a:lstStyle/>
          <a:p>
            <a:r>
              <a:rPr lang="en-US"/>
              <a:t>Today’s meeting – about an hour</a:t>
            </a:r>
          </a:p>
        </p:txBody>
      </p:sp>
      <p:sp>
        <p:nvSpPr>
          <p:cNvPr id="5" name="Subtitle 4">
            <a:extLst>
              <a:ext uri="{FF2B5EF4-FFF2-40B4-BE49-F238E27FC236}">
                <a16:creationId xmlns:a16="http://schemas.microsoft.com/office/drawing/2014/main" id="{EC56EF52-1E85-4E40-8E18-8C03866D508E}"/>
              </a:ext>
            </a:extLst>
          </p:cNvPr>
          <p:cNvSpPr>
            <a:spLocks noGrp="1"/>
          </p:cNvSpPr>
          <p:nvPr>
            <p:ph type="subTitle" idx="1"/>
          </p:nvPr>
        </p:nvSpPr>
        <p:spPr>
          <a:xfrm>
            <a:off x="390769" y="1692443"/>
            <a:ext cx="6578649" cy="545868"/>
          </a:xfrm>
        </p:spPr>
        <p:txBody>
          <a:bodyPr/>
          <a:lstStyle/>
          <a:p>
            <a:r>
              <a:rPr lang="en-US" i="1"/>
              <a:t>Record! </a:t>
            </a:r>
          </a:p>
        </p:txBody>
      </p:sp>
      <p:sp>
        <p:nvSpPr>
          <p:cNvPr id="7" name="Text Placeholder 6">
            <a:extLst>
              <a:ext uri="{FF2B5EF4-FFF2-40B4-BE49-F238E27FC236}">
                <a16:creationId xmlns:a16="http://schemas.microsoft.com/office/drawing/2014/main" id="{4D66E9D1-CCC8-324E-887B-AB5DC5CB36AA}"/>
              </a:ext>
            </a:extLst>
          </p:cNvPr>
          <p:cNvSpPr>
            <a:spLocks noGrp="1"/>
          </p:cNvSpPr>
          <p:nvPr>
            <p:ph type="body" sz="quarter" idx="13"/>
          </p:nvPr>
        </p:nvSpPr>
        <p:spPr/>
        <p:txBody>
          <a:bodyPr/>
          <a:lstStyle/>
          <a:p>
            <a:r>
              <a:rPr lang="en-US"/>
              <a:t>DfE Consultation re ITE</a:t>
            </a:r>
          </a:p>
          <a:p>
            <a:r>
              <a:rPr lang="en-US"/>
              <a:t>Ofsted and the Core Content Framework</a:t>
            </a:r>
          </a:p>
          <a:p>
            <a:r>
              <a:rPr lang="en-US"/>
              <a:t>The shape of the year</a:t>
            </a:r>
          </a:p>
          <a:p>
            <a:r>
              <a:rPr lang="en-US"/>
              <a:t>Support for your role</a:t>
            </a:r>
          </a:p>
          <a:p>
            <a:r>
              <a:rPr lang="en-US"/>
              <a:t>Building a mentoring culture</a:t>
            </a:r>
          </a:p>
          <a:p>
            <a:r>
              <a:rPr lang="en-US"/>
              <a:t>Other news</a:t>
            </a:r>
          </a:p>
        </p:txBody>
      </p:sp>
    </p:spTree>
    <p:extLst>
      <p:ext uri="{BB962C8B-B14F-4D97-AF65-F5344CB8AC3E}">
        <p14:creationId xmlns:p14="http://schemas.microsoft.com/office/powerpoint/2010/main" val="94550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90769" y="405118"/>
            <a:ext cx="6516347" cy="770913"/>
          </a:xfrm>
        </p:spPr>
        <p:txBody>
          <a:bodyPr/>
          <a:lstStyle/>
          <a:p>
            <a:r>
              <a:rPr lang="en-US"/>
              <a:t>DfE Consultation</a:t>
            </a:r>
          </a:p>
        </p:txBody>
      </p:sp>
      <p:pic>
        <p:nvPicPr>
          <p:cNvPr id="2" name="Picture 1">
            <a:extLst>
              <a:ext uri="{FF2B5EF4-FFF2-40B4-BE49-F238E27FC236}">
                <a16:creationId xmlns:a16="http://schemas.microsoft.com/office/drawing/2014/main" id="{82E27AF1-B69F-485B-BE60-DE18A5F081B5}"/>
              </a:ext>
            </a:extLst>
          </p:cNvPr>
          <p:cNvPicPr>
            <a:picLocks noChangeAspect="1"/>
          </p:cNvPicPr>
          <p:nvPr/>
        </p:nvPicPr>
        <p:blipFill>
          <a:blip r:embed="rId3"/>
          <a:stretch>
            <a:fillRect/>
          </a:stretch>
        </p:blipFill>
        <p:spPr>
          <a:xfrm>
            <a:off x="1334813" y="1176031"/>
            <a:ext cx="10035347" cy="5276851"/>
          </a:xfrm>
          <a:prstGeom prst="rect">
            <a:avLst/>
          </a:prstGeom>
        </p:spPr>
      </p:pic>
      <p:sp>
        <p:nvSpPr>
          <p:cNvPr id="3" name="Speech Bubble: Oval 2">
            <a:extLst>
              <a:ext uri="{FF2B5EF4-FFF2-40B4-BE49-F238E27FC236}">
                <a16:creationId xmlns:a16="http://schemas.microsoft.com/office/drawing/2014/main" id="{DC95CC73-E3D5-4260-95E8-419CD77E199B}"/>
              </a:ext>
            </a:extLst>
          </p:cNvPr>
          <p:cNvSpPr/>
          <p:nvPr/>
        </p:nvSpPr>
        <p:spPr>
          <a:xfrm>
            <a:off x="7346732" y="1660634"/>
            <a:ext cx="3541986" cy="2249214"/>
          </a:xfrm>
          <a:prstGeom prst="wedgeEllipseCallout">
            <a:avLst>
              <a:gd name="adj1" fmla="val -47766"/>
              <a:gd name="adj2" fmla="val 48949"/>
            </a:avLst>
          </a:prstGeom>
          <a:solidFill>
            <a:schemeClr val="bg1"/>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a:solidFill>
                  <a:schemeClr val="tx1"/>
                </a:solidFill>
              </a:rPr>
              <a:t>Partnership working for a local area? </a:t>
            </a:r>
          </a:p>
        </p:txBody>
      </p:sp>
      <p:sp>
        <p:nvSpPr>
          <p:cNvPr id="8" name="Speech Bubble: Oval 7">
            <a:extLst>
              <a:ext uri="{FF2B5EF4-FFF2-40B4-BE49-F238E27FC236}">
                <a16:creationId xmlns:a16="http://schemas.microsoft.com/office/drawing/2014/main" id="{5CD6D0AA-D40F-4269-9A99-1E45F2296077}"/>
              </a:ext>
            </a:extLst>
          </p:cNvPr>
          <p:cNvSpPr/>
          <p:nvPr/>
        </p:nvSpPr>
        <p:spPr>
          <a:xfrm>
            <a:off x="1688290" y="1098331"/>
            <a:ext cx="3541986" cy="2249214"/>
          </a:xfrm>
          <a:prstGeom prst="wedgeEllipseCallout">
            <a:avLst>
              <a:gd name="adj1" fmla="val 31462"/>
              <a:gd name="adj2" fmla="val 62033"/>
            </a:avLst>
          </a:prstGeom>
          <a:solidFill>
            <a:schemeClr val="bg1"/>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a:solidFill>
                  <a:schemeClr val="tx1"/>
                </a:solidFill>
              </a:rPr>
              <a:t>Subject-specific teacher education?</a:t>
            </a:r>
          </a:p>
        </p:txBody>
      </p:sp>
      <p:sp>
        <p:nvSpPr>
          <p:cNvPr id="9" name="Speech Bubble: Oval 8">
            <a:extLst>
              <a:ext uri="{FF2B5EF4-FFF2-40B4-BE49-F238E27FC236}">
                <a16:creationId xmlns:a16="http://schemas.microsoft.com/office/drawing/2014/main" id="{66FC0786-972D-4D70-B3CC-876920ED0D68}"/>
              </a:ext>
            </a:extLst>
          </p:cNvPr>
          <p:cNvSpPr/>
          <p:nvPr/>
        </p:nvSpPr>
        <p:spPr>
          <a:xfrm>
            <a:off x="1040012" y="4065906"/>
            <a:ext cx="3541986" cy="2249214"/>
          </a:xfrm>
          <a:prstGeom prst="wedgeEllipseCallout">
            <a:avLst>
              <a:gd name="adj1" fmla="val 70631"/>
              <a:gd name="adj2" fmla="val -9929"/>
            </a:avLst>
          </a:prstGeom>
          <a:solidFill>
            <a:schemeClr val="bg1"/>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a:solidFill>
                  <a:schemeClr val="tx1"/>
                </a:solidFill>
              </a:rPr>
              <a:t>Curriculum autonomy?</a:t>
            </a:r>
          </a:p>
        </p:txBody>
      </p:sp>
    </p:spTree>
    <p:extLst>
      <p:ext uri="{BB962C8B-B14F-4D97-AF65-F5344CB8AC3E}">
        <p14:creationId xmlns:p14="http://schemas.microsoft.com/office/powerpoint/2010/main" val="312003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p:txBody>
          <a:bodyPr>
            <a:normAutofit/>
          </a:bodyPr>
          <a:lstStyle/>
          <a:p>
            <a:r>
              <a:rPr lang="en-GB"/>
              <a:t>Ofsted</a:t>
            </a:r>
            <a:endParaRPr lang="en-US"/>
          </a:p>
        </p:txBody>
      </p:sp>
      <p:sp>
        <p:nvSpPr>
          <p:cNvPr id="5" name="Subtitle 4">
            <a:extLst>
              <a:ext uri="{FF2B5EF4-FFF2-40B4-BE49-F238E27FC236}">
                <a16:creationId xmlns:a16="http://schemas.microsoft.com/office/drawing/2014/main" id="{EC56EF52-1E85-4E40-8E18-8C03866D508E}"/>
              </a:ext>
            </a:extLst>
          </p:cNvPr>
          <p:cNvSpPr>
            <a:spLocks noGrp="1"/>
          </p:cNvSpPr>
          <p:nvPr>
            <p:ph type="subTitle" idx="1"/>
          </p:nvPr>
        </p:nvSpPr>
        <p:spPr/>
        <p:txBody>
          <a:bodyPr/>
          <a:lstStyle/>
          <a:p>
            <a:r>
              <a:rPr lang="en-GB"/>
              <a:t>Core Content Framework</a:t>
            </a:r>
            <a:endParaRPr lang="en-US"/>
          </a:p>
        </p:txBody>
      </p:sp>
      <p:sp>
        <p:nvSpPr>
          <p:cNvPr id="8" name="Text Placeholder 6">
            <a:extLst>
              <a:ext uri="{FF2B5EF4-FFF2-40B4-BE49-F238E27FC236}">
                <a16:creationId xmlns:a16="http://schemas.microsoft.com/office/drawing/2014/main" id="{DECC921A-5508-40DA-8200-6F6F18BF2761}"/>
              </a:ext>
            </a:extLst>
          </p:cNvPr>
          <p:cNvSpPr txBox="1">
            <a:spLocks/>
          </p:cNvSpPr>
          <p:nvPr/>
        </p:nvSpPr>
        <p:spPr>
          <a:xfrm>
            <a:off x="390956" y="2605059"/>
            <a:ext cx="10964797" cy="3462043"/>
          </a:xfrm>
          <a:prstGeom prst="rect">
            <a:avLst/>
          </a:prstGeom>
        </p:spPr>
        <p:txBody>
          <a:bodyPr vert="horz" lIns="81666" tIns="40833" rIns="81666" bIns="40833" rtlCol="0">
            <a:noAutofit/>
          </a:bodyPr>
          <a:lstStyle>
            <a:lvl1pPr marL="0" indent="-266861" algn="l" defTabSz="408334" rtl="0" eaLnBrk="1" latinLnBrk="0" hangingPunct="1">
              <a:spcBef>
                <a:spcPct val="20000"/>
              </a:spcBef>
              <a:buSzPct val="80000"/>
              <a:buFont typeface="Wingdings" charset="2"/>
              <a:buChar char="§"/>
              <a:defRPr sz="2000" kern="1200" cap="none" baseline="0">
                <a:solidFill>
                  <a:srgbClr val="25303B"/>
                </a:solidFill>
                <a:latin typeface="+mn-lt"/>
                <a:ea typeface="+mn-ea"/>
                <a:cs typeface="+mn-cs"/>
              </a:defRPr>
            </a:lvl1pPr>
            <a:lvl2pPr marL="663543" indent="-255209" algn="l" defTabSz="408334" rtl="0" eaLnBrk="1" latinLnBrk="0" hangingPunct="1">
              <a:spcBef>
                <a:spcPct val="20000"/>
              </a:spcBef>
              <a:buFont typeface="Arial"/>
              <a:buChar char="–"/>
              <a:defRPr sz="2000" kern="1200">
                <a:solidFill>
                  <a:schemeClr val="tx1"/>
                </a:solidFill>
                <a:latin typeface="+mn-lt"/>
                <a:ea typeface="+mn-ea"/>
                <a:cs typeface="+mn-cs"/>
              </a:defRPr>
            </a:lvl2pPr>
            <a:lvl3pPr marL="1020835" indent="-204168" algn="l" defTabSz="408334" rtl="0" eaLnBrk="1" latinLnBrk="0" hangingPunct="1">
              <a:spcBef>
                <a:spcPct val="20000"/>
              </a:spcBef>
              <a:buFont typeface="Arial"/>
              <a:buChar char="•"/>
              <a:defRPr sz="2000" kern="1200">
                <a:solidFill>
                  <a:schemeClr val="tx1"/>
                </a:solidFill>
                <a:latin typeface="+mn-lt"/>
                <a:ea typeface="+mn-ea"/>
                <a:cs typeface="+mn-cs"/>
              </a:defRPr>
            </a:lvl3pPr>
            <a:lvl4pPr marL="1429168" indent="-204168" algn="l" defTabSz="408334" rtl="0" eaLnBrk="1" latinLnBrk="0" hangingPunct="1">
              <a:spcBef>
                <a:spcPct val="20000"/>
              </a:spcBef>
              <a:buFont typeface="Arial"/>
              <a:buChar char="–"/>
              <a:defRPr sz="1800" kern="1200">
                <a:solidFill>
                  <a:schemeClr val="tx1"/>
                </a:solidFill>
                <a:latin typeface="+mn-lt"/>
                <a:ea typeface="+mn-ea"/>
                <a:cs typeface="+mn-cs"/>
              </a:defRPr>
            </a:lvl4pPr>
            <a:lvl5pPr marL="1837503" indent="-204168" algn="l" defTabSz="408334" rtl="0" eaLnBrk="1" latinLnBrk="0" hangingPunct="1">
              <a:spcBef>
                <a:spcPct val="20000"/>
              </a:spcBef>
              <a:buFont typeface="Arial"/>
              <a:buChar char="»"/>
              <a:defRPr sz="1800" kern="1200">
                <a:solidFill>
                  <a:schemeClr val="tx1"/>
                </a:solidFill>
                <a:latin typeface="+mn-lt"/>
                <a:ea typeface="+mn-ea"/>
                <a:cs typeface="+mn-cs"/>
              </a:defRPr>
            </a:lvl5pPr>
            <a:lvl6pPr marL="2245835" indent="-204168" algn="l" defTabSz="408334" rtl="0" eaLnBrk="1" latinLnBrk="0" hangingPunct="1">
              <a:spcBef>
                <a:spcPct val="20000"/>
              </a:spcBef>
              <a:buFont typeface="Arial"/>
              <a:buChar char="•"/>
              <a:defRPr sz="1800" kern="1200">
                <a:solidFill>
                  <a:schemeClr val="tx1"/>
                </a:solidFill>
                <a:latin typeface="+mn-lt"/>
                <a:ea typeface="+mn-ea"/>
                <a:cs typeface="+mn-cs"/>
              </a:defRPr>
            </a:lvl6pPr>
            <a:lvl7pPr marL="2654170" indent="-204168" algn="l" defTabSz="408334" rtl="0" eaLnBrk="1" latinLnBrk="0" hangingPunct="1">
              <a:spcBef>
                <a:spcPct val="20000"/>
              </a:spcBef>
              <a:buFont typeface="Arial"/>
              <a:buChar char="•"/>
              <a:defRPr sz="1800" kern="1200">
                <a:solidFill>
                  <a:schemeClr val="tx1"/>
                </a:solidFill>
                <a:latin typeface="+mn-lt"/>
                <a:ea typeface="+mn-ea"/>
                <a:cs typeface="+mn-cs"/>
              </a:defRPr>
            </a:lvl7pPr>
            <a:lvl8pPr marL="3062504" indent="-204168" algn="l" defTabSz="408334" rtl="0" eaLnBrk="1" latinLnBrk="0" hangingPunct="1">
              <a:spcBef>
                <a:spcPct val="20000"/>
              </a:spcBef>
              <a:buFont typeface="Arial"/>
              <a:buChar char="•"/>
              <a:defRPr sz="1800" kern="1200">
                <a:solidFill>
                  <a:schemeClr val="tx1"/>
                </a:solidFill>
                <a:latin typeface="+mn-lt"/>
                <a:ea typeface="+mn-ea"/>
                <a:cs typeface="+mn-cs"/>
              </a:defRPr>
            </a:lvl8pPr>
            <a:lvl9pPr marL="3470838" indent="-204168" algn="l" defTabSz="408334"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r>
              <a:rPr lang="en-US"/>
              <a:t>Work with a partner</a:t>
            </a:r>
          </a:p>
          <a:p>
            <a:pPr marL="342900" indent="-342900"/>
            <a:r>
              <a:rPr lang="en-US"/>
              <a:t>Open the G-Doc link in Chat</a:t>
            </a:r>
          </a:p>
          <a:p>
            <a:pPr marL="342900" indent="-342900"/>
            <a:r>
              <a:rPr lang="en-US"/>
              <a:t>Type examples of how you support trainees to ‘learn how to’ for your ‘S’ onto the G-Doc</a:t>
            </a:r>
          </a:p>
          <a:p>
            <a:pPr marL="342900" indent="-342900"/>
            <a:r>
              <a:rPr lang="en-US"/>
              <a:t>Add to other ‘Ss’ if you have time</a:t>
            </a:r>
          </a:p>
          <a:p>
            <a:pPr marL="342900" indent="-342900"/>
            <a:endParaRPr lang="en-US"/>
          </a:p>
          <a:p>
            <a:pPr marL="342900" indent="-342900"/>
            <a:endParaRPr lang="en-US"/>
          </a:p>
          <a:p>
            <a:pPr indent="0" algn="ctr">
              <a:buNone/>
            </a:pPr>
            <a:endParaRPr lang="en-US" b="1"/>
          </a:p>
        </p:txBody>
      </p:sp>
    </p:spTree>
    <p:extLst>
      <p:ext uri="{BB962C8B-B14F-4D97-AF65-F5344CB8AC3E}">
        <p14:creationId xmlns:p14="http://schemas.microsoft.com/office/powerpoint/2010/main" val="171208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90769" y="790903"/>
            <a:ext cx="6578649" cy="770913"/>
          </a:xfrm>
        </p:spPr>
        <p:txBody>
          <a:bodyPr>
            <a:normAutofit/>
          </a:bodyPr>
          <a:lstStyle/>
          <a:p>
            <a:r>
              <a:rPr lang="en-US"/>
              <a:t>2021-22: Plan A!</a:t>
            </a:r>
          </a:p>
        </p:txBody>
      </p:sp>
      <p:sp>
        <p:nvSpPr>
          <p:cNvPr id="7" name="Text Placeholder 6">
            <a:extLst>
              <a:ext uri="{FF2B5EF4-FFF2-40B4-BE49-F238E27FC236}">
                <a16:creationId xmlns:a16="http://schemas.microsoft.com/office/drawing/2014/main" id="{4D66E9D1-CCC8-324E-887B-AB5DC5CB36AA}"/>
              </a:ext>
            </a:extLst>
          </p:cNvPr>
          <p:cNvSpPr>
            <a:spLocks noGrp="1"/>
          </p:cNvSpPr>
          <p:nvPr>
            <p:ph type="body" sz="quarter" idx="13"/>
          </p:nvPr>
        </p:nvSpPr>
        <p:spPr>
          <a:xfrm>
            <a:off x="390956" y="1681843"/>
            <a:ext cx="10964797" cy="4385259"/>
          </a:xfrm>
        </p:spPr>
        <p:txBody>
          <a:bodyPr/>
          <a:lstStyle/>
          <a:p>
            <a:pPr marL="571500" indent="-571500"/>
            <a:r>
              <a:rPr lang="en-US"/>
              <a:t>Induction Week starts 13</a:t>
            </a:r>
            <a:r>
              <a:rPr lang="en-US" baseline="30000"/>
              <a:t>th</a:t>
            </a:r>
            <a:r>
              <a:rPr lang="en-US"/>
              <a:t> September</a:t>
            </a:r>
          </a:p>
          <a:p>
            <a:pPr marL="571500" indent="-571500"/>
            <a:r>
              <a:rPr lang="en-US"/>
              <a:t>Trainees in school Tuesday and Thursday from 21</a:t>
            </a:r>
            <a:r>
              <a:rPr lang="en-US" baseline="30000"/>
              <a:t>st</a:t>
            </a:r>
            <a:r>
              <a:rPr lang="en-US"/>
              <a:t> September to 21</a:t>
            </a:r>
            <a:r>
              <a:rPr lang="en-US" baseline="30000"/>
              <a:t>st</a:t>
            </a:r>
            <a:r>
              <a:rPr lang="en-US"/>
              <a:t> October – Assignment One</a:t>
            </a:r>
          </a:p>
          <a:p>
            <a:pPr marL="571500" indent="-571500"/>
            <a:r>
              <a:rPr lang="en-US"/>
              <a:t>Placement One Block One: Tuesday 2</a:t>
            </a:r>
            <a:r>
              <a:rPr lang="en-US" baseline="30000"/>
              <a:t>nd</a:t>
            </a:r>
            <a:r>
              <a:rPr lang="en-US"/>
              <a:t> November to Friday 10</a:t>
            </a:r>
            <a:r>
              <a:rPr lang="en-US" baseline="30000"/>
              <a:t>th</a:t>
            </a:r>
            <a:r>
              <a:rPr lang="en-US"/>
              <a:t> December – Review One</a:t>
            </a:r>
          </a:p>
          <a:p>
            <a:pPr marL="1235043" lvl="1" indent="-571500"/>
            <a:r>
              <a:rPr lang="en-US" i="1"/>
              <a:t>8-12 full and deliberate lessons – lots of other parts – observations - mentor-trainee shared reading – reading for Assignment Two – subject knowledge work – teacher talk peer project  </a:t>
            </a:r>
            <a:endParaRPr lang="en-US"/>
          </a:p>
          <a:p>
            <a:pPr marL="571500" indent="-571500"/>
            <a:r>
              <a:rPr lang="en-US"/>
              <a:t>Placement Two Block Two from Monday 10</a:t>
            </a:r>
            <a:r>
              <a:rPr lang="en-US" baseline="30000"/>
              <a:t>th</a:t>
            </a:r>
            <a:r>
              <a:rPr lang="en-US"/>
              <a:t> January to Friday 4</a:t>
            </a:r>
            <a:r>
              <a:rPr lang="en-US" baseline="30000"/>
              <a:t>th</a:t>
            </a:r>
            <a:r>
              <a:rPr lang="en-US"/>
              <a:t> February – Assignment Two and Review Two</a:t>
            </a:r>
          </a:p>
          <a:p>
            <a:pPr marL="1235043" lvl="1" indent="-571500"/>
            <a:r>
              <a:rPr lang="en-US" i="1"/>
              <a:t>work up to 50% timetable - subject knowledge work – mentor-trainee shared reading – Assignment Two</a:t>
            </a:r>
          </a:p>
          <a:p>
            <a:pPr marL="571500" indent="-571500"/>
            <a:r>
              <a:rPr lang="en-US"/>
              <a:t>Visits to Placement Two School: Tuesday 8</a:t>
            </a:r>
            <a:r>
              <a:rPr lang="en-US" baseline="30000"/>
              <a:t>th</a:t>
            </a:r>
            <a:r>
              <a:rPr lang="en-US"/>
              <a:t> and Thursday 10</a:t>
            </a:r>
            <a:r>
              <a:rPr lang="en-US" baseline="30000"/>
              <a:t>th</a:t>
            </a:r>
            <a:r>
              <a:rPr lang="en-US"/>
              <a:t> February</a:t>
            </a:r>
          </a:p>
          <a:p>
            <a:pPr marL="571500" indent="-571500"/>
            <a:r>
              <a:rPr lang="en-US"/>
              <a:t>Placement Two from Monday 14</a:t>
            </a:r>
            <a:r>
              <a:rPr lang="en-US" baseline="30000"/>
              <a:t>th</a:t>
            </a:r>
            <a:r>
              <a:rPr lang="en-US"/>
              <a:t> February to Friday 20</a:t>
            </a:r>
            <a:r>
              <a:rPr lang="en-US" baseline="30000"/>
              <a:t>th</a:t>
            </a:r>
            <a:r>
              <a:rPr lang="en-US"/>
              <a:t> May – Review 3 (25</a:t>
            </a:r>
            <a:r>
              <a:rPr lang="en-US" baseline="30000"/>
              <a:t>th</a:t>
            </a:r>
            <a:r>
              <a:rPr lang="en-US"/>
              <a:t> March), Univ Recall Day (25</a:t>
            </a:r>
            <a:r>
              <a:rPr lang="en-US" baseline="30000"/>
              <a:t>th</a:t>
            </a:r>
            <a:r>
              <a:rPr lang="en-US"/>
              <a:t> March), Review 4 (13</a:t>
            </a:r>
            <a:r>
              <a:rPr lang="en-US" baseline="30000"/>
              <a:t>th</a:t>
            </a:r>
            <a:r>
              <a:rPr lang="en-US"/>
              <a:t> May), Assignment Three. + SD Days</a:t>
            </a:r>
          </a:p>
          <a:p>
            <a:pPr marL="1235043" lvl="1" indent="-571500"/>
            <a:r>
              <a:rPr lang="en-US" i="1"/>
              <a:t>Work back up to 50% quickly – up to 70/80% by last two weeks - Assignment three – trainee-mentor shared discussions </a:t>
            </a:r>
          </a:p>
          <a:p>
            <a:pPr marL="571500" indent="-571500"/>
            <a:endParaRPr lang="en-US"/>
          </a:p>
        </p:txBody>
      </p:sp>
    </p:spTree>
    <p:extLst>
      <p:ext uri="{BB962C8B-B14F-4D97-AF65-F5344CB8AC3E}">
        <p14:creationId xmlns:p14="http://schemas.microsoft.com/office/powerpoint/2010/main" val="3081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74440" y="405118"/>
            <a:ext cx="6578649" cy="770913"/>
          </a:xfrm>
        </p:spPr>
        <p:txBody>
          <a:bodyPr>
            <a:normAutofit/>
          </a:bodyPr>
          <a:lstStyle/>
          <a:p>
            <a:r>
              <a:rPr lang="en-US"/>
              <a:t>Support for your role</a:t>
            </a:r>
          </a:p>
        </p:txBody>
      </p:sp>
      <p:pic>
        <p:nvPicPr>
          <p:cNvPr id="3" name="Picture 2">
            <a:extLst>
              <a:ext uri="{FF2B5EF4-FFF2-40B4-BE49-F238E27FC236}">
                <a16:creationId xmlns:a16="http://schemas.microsoft.com/office/drawing/2014/main" id="{99BEF30D-00B7-4337-ACCD-16B3C963C1B1}"/>
              </a:ext>
            </a:extLst>
          </p:cNvPr>
          <p:cNvPicPr>
            <a:picLocks noChangeAspect="1"/>
          </p:cNvPicPr>
          <p:nvPr/>
        </p:nvPicPr>
        <p:blipFill rotWithShape="1">
          <a:blip r:embed="rId3">
            <a:extLst>
              <a:ext uri="{28A0092B-C50C-407E-A947-70E740481C1C}">
                <a14:useLocalDpi xmlns:a14="http://schemas.microsoft.com/office/drawing/2010/main" val="0"/>
              </a:ext>
            </a:extLst>
          </a:blip>
          <a:srcRect t="11533" b="4643"/>
          <a:stretch/>
        </p:blipFill>
        <p:spPr>
          <a:xfrm>
            <a:off x="1899556" y="1209675"/>
            <a:ext cx="8082643" cy="4857750"/>
          </a:xfrm>
          <a:prstGeom prst="rect">
            <a:avLst/>
          </a:prstGeom>
        </p:spPr>
      </p:pic>
      <p:sp>
        <p:nvSpPr>
          <p:cNvPr id="8" name="TextBox 7">
            <a:extLst>
              <a:ext uri="{FF2B5EF4-FFF2-40B4-BE49-F238E27FC236}">
                <a16:creationId xmlns:a16="http://schemas.microsoft.com/office/drawing/2014/main" id="{374845D1-B477-4A32-9A77-BBE553F6655D}"/>
              </a:ext>
            </a:extLst>
          </p:cNvPr>
          <p:cNvSpPr txBox="1"/>
          <p:nvPr/>
        </p:nvSpPr>
        <p:spPr>
          <a:xfrm>
            <a:off x="1469572" y="6268216"/>
            <a:ext cx="9674678" cy="369332"/>
          </a:xfrm>
          <a:prstGeom prst="rect">
            <a:avLst/>
          </a:prstGeom>
          <a:noFill/>
        </p:spPr>
        <p:txBody>
          <a:bodyPr wrap="square">
            <a:spAutoFit/>
          </a:bodyPr>
          <a:lstStyle/>
          <a:p>
            <a:r>
              <a:rPr lang="en-GB"/>
              <a:t>https://www.history.org.uk/secondary/categories/380/module/8763/teaching-for-beginners</a:t>
            </a:r>
          </a:p>
        </p:txBody>
      </p:sp>
    </p:spTree>
    <p:extLst>
      <p:ext uri="{BB962C8B-B14F-4D97-AF65-F5344CB8AC3E}">
        <p14:creationId xmlns:p14="http://schemas.microsoft.com/office/powerpoint/2010/main" val="18154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90769" y="790903"/>
            <a:ext cx="6578649" cy="770913"/>
          </a:xfrm>
        </p:spPr>
        <p:txBody>
          <a:bodyPr>
            <a:normAutofit/>
          </a:bodyPr>
          <a:lstStyle/>
          <a:p>
            <a:r>
              <a:rPr lang="en-US"/>
              <a:t>Building a mentoring culture</a:t>
            </a:r>
          </a:p>
        </p:txBody>
      </p:sp>
      <p:sp>
        <p:nvSpPr>
          <p:cNvPr id="7" name="Text Placeholder 6">
            <a:extLst>
              <a:ext uri="{FF2B5EF4-FFF2-40B4-BE49-F238E27FC236}">
                <a16:creationId xmlns:a16="http://schemas.microsoft.com/office/drawing/2014/main" id="{4D66E9D1-CCC8-324E-887B-AB5DC5CB36AA}"/>
              </a:ext>
            </a:extLst>
          </p:cNvPr>
          <p:cNvSpPr>
            <a:spLocks noGrp="1"/>
          </p:cNvSpPr>
          <p:nvPr>
            <p:ph type="body" sz="quarter" idx="13"/>
          </p:nvPr>
        </p:nvSpPr>
        <p:spPr>
          <a:xfrm>
            <a:off x="390956" y="1992087"/>
            <a:ext cx="10964797" cy="4075016"/>
          </a:xfrm>
        </p:spPr>
        <p:txBody>
          <a:bodyPr/>
          <a:lstStyle/>
          <a:p>
            <a:r>
              <a:rPr lang="en-US"/>
              <a:t>Planning together moments</a:t>
            </a:r>
          </a:p>
          <a:p>
            <a:r>
              <a:rPr lang="en-US"/>
              <a:t>Draw on trainees’ expertise</a:t>
            </a:r>
          </a:p>
          <a:p>
            <a:r>
              <a:rPr lang="en-US"/>
              <a:t>Assignment Three</a:t>
            </a:r>
          </a:p>
          <a:p>
            <a:r>
              <a:rPr lang="en-US"/>
              <a:t>Model learning</a:t>
            </a:r>
          </a:p>
          <a:p>
            <a:r>
              <a:rPr lang="en-US"/>
              <a:t>Do CPD together</a:t>
            </a:r>
          </a:p>
          <a:p>
            <a:r>
              <a:rPr lang="en-US"/>
              <a:t>Part of department</a:t>
            </a:r>
          </a:p>
          <a:p>
            <a:pPr indent="0" algn="ctr">
              <a:buNone/>
            </a:pPr>
            <a:endParaRPr lang="en-US" sz="4000"/>
          </a:p>
        </p:txBody>
      </p:sp>
      <p:pic>
        <p:nvPicPr>
          <p:cNvPr id="3" name="Picture 2" descr="Graphical user interface, website&#10;&#10;Description automatically generated">
            <a:extLst>
              <a:ext uri="{FF2B5EF4-FFF2-40B4-BE49-F238E27FC236}">
                <a16:creationId xmlns:a16="http://schemas.microsoft.com/office/drawing/2014/main" id="{96D171CE-B70D-4CE1-861C-97A81064A3E2}"/>
              </a:ext>
            </a:extLst>
          </p:cNvPr>
          <p:cNvPicPr>
            <a:picLocks noChangeAspect="1"/>
          </p:cNvPicPr>
          <p:nvPr/>
        </p:nvPicPr>
        <p:blipFill rotWithShape="1">
          <a:blip r:embed="rId3">
            <a:extLst>
              <a:ext uri="{28A0092B-C50C-407E-A947-70E740481C1C}">
                <a14:useLocalDpi xmlns:a14="http://schemas.microsoft.com/office/drawing/2010/main" val="0"/>
              </a:ext>
            </a:extLst>
          </a:blip>
          <a:srcRect l="22725" t="22774" r="22434" b="20833"/>
          <a:stretch/>
        </p:blipFill>
        <p:spPr>
          <a:xfrm>
            <a:off x="5184321" y="1733265"/>
            <a:ext cx="6400801" cy="4333831"/>
          </a:xfrm>
          <a:prstGeom prst="rect">
            <a:avLst/>
          </a:prstGeom>
        </p:spPr>
      </p:pic>
      <p:sp>
        <p:nvSpPr>
          <p:cNvPr id="5" name="TextBox 4">
            <a:extLst>
              <a:ext uri="{FF2B5EF4-FFF2-40B4-BE49-F238E27FC236}">
                <a16:creationId xmlns:a16="http://schemas.microsoft.com/office/drawing/2014/main" id="{CA0F01C5-5AB2-43A0-BE25-6371E3836926}"/>
              </a:ext>
            </a:extLst>
          </p:cNvPr>
          <p:cNvSpPr txBox="1"/>
          <p:nvPr/>
        </p:nvSpPr>
        <p:spPr>
          <a:xfrm>
            <a:off x="457200" y="4620986"/>
            <a:ext cx="4114800" cy="1815882"/>
          </a:xfrm>
          <a:prstGeom prst="rect">
            <a:avLst/>
          </a:prstGeom>
          <a:noFill/>
        </p:spPr>
        <p:txBody>
          <a:bodyPr wrap="square" rtlCol="0">
            <a:spAutoFit/>
          </a:bodyPr>
          <a:lstStyle/>
          <a:p>
            <a:pPr algn="ctr"/>
            <a:r>
              <a:rPr lang="en-GB" sz="2800" b="1" i="1"/>
              <a:t>“A culture of mutual support, craftsmanship, intellectual excitement and growth.”</a:t>
            </a:r>
          </a:p>
        </p:txBody>
      </p:sp>
    </p:spTree>
    <p:extLst>
      <p:ext uri="{BB962C8B-B14F-4D97-AF65-F5344CB8AC3E}">
        <p14:creationId xmlns:p14="http://schemas.microsoft.com/office/powerpoint/2010/main" val="325432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2AB2F-1692-304A-8C48-10422E097890}"/>
              </a:ext>
            </a:extLst>
          </p:cNvPr>
          <p:cNvSpPr>
            <a:spLocks noGrp="1"/>
          </p:cNvSpPr>
          <p:nvPr>
            <p:ph type="ctrTitle"/>
          </p:nvPr>
        </p:nvSpPr>
        <p:spPr>
          <a:xfrm>
            <a:off x="390769" y="317375"/>
            <a:ext cx="6578649" cy="770913"/>
          </a:xfrm>
        </p:spPr>
        <p:txBody>
          <a:bodyPr>
            <a:normAutofit/>
          </a:bodyPr>
          <a:lstStyle/>
          <a:p>
            <a:r>
              <a:rPr lang="en-US"/>
              <a:t>Other news…</a:t>
            </a:r>
          </a:p>
        </p:txBody>
      </p:sp>
      <p:sp>
        <p:nvSpPr>
          <p:cNvPr id="7" name="Text Placeholder 6">
            <a:extLst>
              <a:ext uri="{FF2B5EF4-FFF2-40B4-BE49-F238E27FC236}">
                <a16:creationId xmlns:a16="http://schemas.microsoft.com/office/drawing/2014/main" id="{4D66E9D1-CCC8-324E-887B-AB5DC5CB36AA}"/>
              </a:ext>
            </a:extLst>
          </p:cNvPr>
          <p:cNvSpPr>
            <a:spLocks noGrp="1"/>
          </p:cNvSpPr>
          <p:nvPr>
            <p:ph type="body" sz="quarter" idx="13"/>
          </p:nvPr>
        </p:nvSpPr>
        <p:spPr>
          <a:xfrm>
            <a:off x="447919" y="1088288"/>
            <a:ext cx="10964797" cy="3870909"/>
          </a:xfrm>
        </p:spPr>
        <p:txBody>
          <a:bodyPr/>
          <a:lstStyle/>
          <a:p>
            <a:pPr indent="0">
              <a:buNone/>
            </a:pPr>
            <a:r>
              <a:rPr lang="en-US" b="1"/>
              <a:t>February mentors’ meeting</a:t>
            </a:r>
          </a:p>
          <a:p>
            <a:pPr marL="342900" indent="-342900"/>
            <a:r>
              <a:rPr lang="en-US"/>
              <a:t>Course development + CPD</a:t>
            </a:r>
          </a:p>
          <a:p>
            <a:pPr indent="0">
              <a:buNone/>
            </a:pPr>
            <a:endParaRPr lang="en-US" sz="1200"/>
          </a:p>
          <a:p>
            <a:pPr indent="0">
              <a:buNone/>
            </a:pPr>
            <a:r>
              <a:rPr lang="en-US" b="1" err="1"/>
              <a:t>YorkClio</a:t>
            </a:r>
            <a:r>
              <a:rPr lang="en-US" b="1"/>
              <a:t> 2021-22 </a:t>
            </a:r>
            <a:r>
              <a:rPr lang="en-US"/>
              <a:t>(</a:t>
            </a:r>
            <a:r>
              <a:rPr lang="en-US">
                <a:hlinkClick r:id="rId3"/>
              </a:rPr>
              <a:t>https://yorkclio.com</a:t>
            </a:r>
            <a:r>
              <a:rPr lang="en-US"/>
              <a:t>)</a:t>
            </a:r>
            <a:endParaRPr lang="en-US" b="1"/>
          </a:p>
          <a:p>
            <a:pPr marL="342900" indent="-342900"/>
            <a:r>
              <a:rPr lang="en-US"/>
              <a:t>Sept: Y6 into Y7 – what should they be able to do – the primary perspective (F2F)</a:t>
            </a:r>
          </a:p>
          <a:p>
            <a:pPr marL="342900" indent="-342900"/>
            <a:r>
              <a:rPr lang="en-US"/>
              <a:t>Jan: Mike Hill (Zoom)</a:t>
            </a:r>
          </a:p>
          <a:p>
            <a:pPr marL="342900" indent="-342900"/>
            <a:r>
              <a:rPr lang="en-US"/>
              <a:t>June: Y6 into Y7 – what should they be able to do – the secondary perspective (F2F)</a:t>
            </a:r>
          </a:p>
          <a:p>
            <a:pPr marL="342900" indent="-342900"/>
            <a:endParaRPr lang="en-US" sz="1200"/>
          </a:p>
          <a:p>
            <a:pPr indent="0">
              <a:buNone/>
            </a:pPr>
            <a:r>
              <a:rPr lang="en-US" b="1"/>
              <a:t>History Nerds 2021-22 </a:t>
            </a:r>
            <a:r>
              <a:rPr lang="en-US"/>
              <a:t>(</a:t>
            </a:r>
            <a:r>
              <a:rPr lang="en-US">
                <a:hlinkClick r:id="rId4"/>
              </a:rPr>
              <a:t>https://bit.ly/YorkClioHistoryNerds</a:t>
            </a:r>
            <a:r>
              <a:rPr lang="en-US"/>
              <a:t>)</a:t>
            </a:r>
          </a:p>
          <a:p>
            <a:r>
              <a:rPr lang="en-GB"/>
              <a:t>November: HA Great Debate</a:t>
            </a:r>
          </a:p>
          <a:p>
            <a:r>
              <a:rPr lang="en-GB"/>
              <a:t>February: Dr Helen Lacey, </a:t>
            </a:r>
            <a:r>
              <a:rPr lang="en-GB" err="1"/>
              <a:t>UofOxford</a:t>
            </a:r>
            <a:r>
              <a:rPr lang="en-GB"/>
              <a:t>, 'People of 1381’ - old docs, big data, new interpretations</a:t>
            </a:r>
          </a:p>
          <a:p>
            <a:r>
              <a:rPr lang="en-GB"/>
              <a:t>June: Dr Ian Milstead, YAT, uncovering Eboracum – with a skeleton! </a:t>
            </a:r>
          </a:p>
          <a:p>
            <a:pPr indent="0">
              <a:buNone/>
            </a:pPr>
            <a:endParaRPr lang="en-US" sz="1200"/>
          </a:p>
          <a:p>
            <a:pPr indent="0">
              <a:buNone/>
            </a:pPr>
            <a:r>
              <a:rPr lang="en-US" b="1"/>
              <a:t>Wider…</a:t>
            </a:r>
          </a:p>
          <a:p>
            <a:pPr indent="0">
              <a:buNone/>
            </a:pPr>
            <a:r>
              <a:rPr lang="en-US">
                <a:hlinkClick r:id="rId5"/>
              </a:rPr>
              <a:t>https://www.history.org.uk/secondary/categories/whats-on</a:t>
            </a:r>
            <a:r>
              <a:rPr lang="en-US"/>
              <a:t> for subject leader </a:t>
            </a:r>
            <a:r>
              <a:rPr lang="en-US" err="1"/>
              <a:t>programme</a:t>
            </a:r>
            <a:r>
              <a:rPr lang="en-US"/>
              <a:t>, webinars on early career mentoring, teaching reading and writing, globalizing the World Wars, historians, virtual branches. </a:t>
            </a:r>
            <a:r>
              <a:rPr lang="en-US">
                <a:hlinkClick r:id="rId6"/>
              </a:rPr>
              <a:t>SHP online conference </a:t>
            </a:r>
            <a:r>
              <a:rPr lang="en-US"/>
              <a:t>coming up at the start of July. </a:t>
            </a:r>
          </a:p>
        </p:txBody>
      </p:sp>
      <p:sp>
        <p:nvSpPr>
          <p:cNvPr id="2" name="TextBox 1">
            <a:extLst>
              <a:ext uri="{FF2B5EF4-FFF2-40B4-BE49-F238E27FC236}">
                <a16:creationId xmlns:a16="http://schemas.microsoft.com/office/drawing/2014/main" id="{1F9CFAD8-D724-4C29-9C67-795FEC7C1D24}"/>
              </a:ext>
            </a:extLst>
          </p:cNvPr>
          <p:cNvSpPr txBox="1"/>
          <p:nvPr/>
        </p:nvSpPr>
        <p:spPr>
          <a:xfrm rot="1252574">
            <a:off x="6686550" y="1469571"/>
            <a:ext cx="4877917" cy="523220"/>
          </a:xfrm>
          <a:prstGeom prst="rect">
            <a:avLst/>
          </a:prstGeom>
          <a:noFill/>
        </p:spPr>
        <p:txBody>
          <a:bodyPr wrap="square" rtlCol="0">
            <a:spAutoFit/>
          </a:bodyPr>
          <a:lstStyle/>
          <a:p>
            <a:r>
              <a:rPr lang="en-GB" sz="2800" b="1">
                <a:solidFill>
                  <a:schemeClr val="accent6">
                    <a:lumMod val="75000"/>
                  </a:schemeClr>
                </a:solidFill>
                <a:hlinkClick r:id="rId7">
                  <a:extLst>
                    <a:ext uri="{A12FA001-AC4F-418D-AE19-62706E023703}">
                      <ahyp:hlinkClr xmlns:ahyp="http://schemas.microsoft.com/office/drawing/2018/hyperlinkcolor" val="tx"/>
                    </a:ext>
                  </a:extLst>
                </a:hlinkClick>
              </a:rPr>
              <a:t>onebighistorydepartment.com</a:t>
            </a:r>
            <a:endParaRPr lang="en-GB" sz="2800" b="1">
              <a:solidFill>
                <a:schemeClr val="accent6">
                  <a:lumMod val="75000"/>
                </a:schemeClr>
              </a:solidFill>
            </a:endParaRPr>
          </a:p>
        </p:txBody>
      </p:sp>
    </p:spTree>
    <p:extLst>
      <p:ext uri="{BB962C8B-B14F-4D97-AF65-F5344CB8AC3E}">
        <p14:creationId xmlns:p14="http://schemas.microsoft.com/office/powerpoint/2010/main" val="19262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PGCE History Mentors’ Meeting</vt:lpstr>
      <vt:lpstr>Most importantly…</vt:lpstr>
      <vt:lpstr>Today’s meeting – about an hour</vt:lpstr>
      <vt:lpstr>DfE Consultation</vt:lpstr>
      <vt:lpstr>Ofsted</vt:lpstr>
      <vt:lpstr>2021-22: Plan A!</vt:lpstr>
      <vt:lpstr>Support for your role</vt:lpstr>
      <vt:lpstr>Building a mentoring culture</vt:lpstr>
      <vt:lpstr>Other news…</vt:lpstr>
      <vt:lpstr>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PGCE History Mentors’ Meeting</dc:title>
  <dc:creator>Helen Snelson</dc:creator>
  <cp:revision>1</cp:revision>
  <dcterms:created xsi:type="dcterms:W3CDTF">2021-06-30T06:43:23Z</dcterms:created>
  <dcterms:modified xsi:type="dcterms:W3CDTF">2021-07-14T15:24:38Z</dcterms:modified>
</cp:coreProperties>
</file>